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1" r:id="rId7"/>
    <p:sldId id="259" r:id="rId8"/>
    <p:sldId id="260" r:id="rId9"/>
    <p:sldId id="265" r:id="rId10"/>
    <p:sldId id="267" r:id="rId11"/>
    <p:sldId id="264" r:id="rId12"/>
    <p:sldId id="26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D6EAE-6C24-4C3C-8514-A552E389FD07}" v="27" dt="2025-01-06T23:01:25.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roker" userId="abd59e04-b56a-44de-a50d-66ec772490d3" providerId="ADAL" clId="{6E3D6EAE-6C24-4C3C-8514-A552E389FD07}"/>
    <pc:docChg chg="undo redo custSel addSld delSld modSld sldOrd">
      <pc:chgData name="Susan Broker" userId="abd59e04-b56a-44de-a50d-66ec772490d3" providerId="ADAL" clId="{6E3D6EAE-6C24-4C3C-8514-A552E389FD07}" dt="2025-01-16T19:01:35.137" v="3923" actId="47"/>
      <pc:docMkLst>
        <pc:docMk/>
      </pc:docMkLst>
      <pc:sldChg chg="modSp mod">
        <pc:chgData name="Susan Broker" userId="abd59e04-b56a-44de-a50d-66ec772490d3" providerId="ADAL" clId="{6E3D6EAE-6C24-4C3C-8514-A552E389FD07}" dt="2025-01-16T19:01:01.991" v="3920" actId="20577"/>
        <pc:sldMkLst>
          <pc:docMk/>
          <pc:sldMk cId="1936084850" sldId="256"/>
        </pc:sldMkLst>
        <pc:spChg chg="mod">
          <ac:chgData name="Susan Broker" userId="abd59e04-b56a-44de-a50d-66ec772490d3" providerId="ADAL" clId="{6E3D6EAE-6C24-4C3C-8514-A552E389FD07}" dt="2025-01-05T19:53:59.266" v="194" actId="27636"/>
          <ac:spMkLst>
            <pc:docMk/>
            <pc:sldMk cId="1936084850" sldId="256"/>
            <ac:spMk id="2" creationId="{F42237D2-C803-2069-AA50-A0898C063597}"/>
          </ac:spMkLst>
        </pc:spChg>
        <pc:spChg chg="mod">
          <ac:chgData name="Susan Broker" userId="abd59e04-b56a-44de-a50d-66ec772490d3" providerId="ADAL" clId="{6E3D6EAE-6C24-4C3C-8514-A552E389FD07}" dt="2025-01-16T19:01:01.991" v="3920" actId="20577"/>
          <ac:spMkLst>
            <pc:docMk/>
            <pc:sldMk cId="1936084850" sldId="256"/>
            <ac:spMk id="3" creationId="{E8604825-52A7-94BB-80C8-D621B1EE0EF7}"/>
          </ac:spMkLst>
        </pc:spChg>
      </pc:sldChg>
      <pc:sldChg chg="addSp delSp modSp del mod ord setBg">
        <pc:chgData name="Susan Broker" userId="abd59e04-b56a-44de-a50d-66ec772490d3" providerId="ADAL" clId="{6E3D6EAE-6C24-4C3C-8514-A552E389FD07}" dt="2025-01-16T19:00:50.173" v="3915" actId="47"/>
        <pc:sldMkLst>
          <pc:docMk/>
          <pc:sldMk cId="2409127903" sldId="257"/>
        </pc:sldMkLst>
      </pc:sldChg>
      <pc:sldChg chg="addSp delSp modSp del mod ord">
        <pc:chgData name="Susan Broker" userId="abd59e04-b56a-44de-a50d-66ec772490d3" providerId="ADAL" clId="{6E3D6EAE-6C24-4C3C-8514-A552E389FD07}" dt="2025-01-16T19:01:33.809" v="3922" actId="47"/>
        <pc:sldMkLst>
          <pc:docMk/>
          <pc:sldMk cId="2760270320" sldId="258"/>
        </pc:sldMkLst>
        <pc:picChg chg="add mod">
          <ac:chgData name="Susan Broker" userId="abd59e04-b56a-44de-a50d-66ec772490d3" providerId="ADAL" clId="{6E3D6EAE-6C24-4C3C-8514-A552E389FD07}" dt="2025-01-06T22:51:34.913" v="3588" actId="1076"/>
          <ac:picMkLst>
            <pc:docMk/>
            <pc:sldMk cId="2760270320" sldId="258"/>
            <ac:picMk id="18" creationId="{EC814076-688B-D905-59F2-7008EDE8822B}"/>
          </ac:picMkLst>
        </pc:picChg>
      </pc:sldChg>
      <pc:sldChg chg="modSp mod">
        <pc:chgData name="Susan Broker" userId="abd59e04-b56a-44de-a50d-66ec772490d3" providerId="ADAL" clId="{6E3D6EAE-6C24-4C3C-8514-A552E389FD07}" dt="2025-01-05T20:41:49.588" v="1433" actId="20577"/>
        <pc:sldMkLst>
          <pc:docMk/>
          <pc:sldMk cId="4161672808" sldId="259"/>
        </pc:sldMkLst>
        <pc:spChg chg="mod">
          <ac:chgData name="Susan Broker" userId="abd59e04-b56a-44de-a50d-66ec772490d3" providerId="ADAL" clId="{6E3D6EAE-6C24-4C3C-8514-A552E389FD07}" dt="2025-01-05T20:02:58.325" v="264" actId="14100"/>
          <ac:spMkLst>
            <pc:docMk/>
            <pc:sldMk cId="4161672808" sldId="259"/>
            <ac:spMk id="2" creationId="{D68A827C-B87A-CEF0-F459-DC88FA904344}"/>
          </ac:spMkLst>
        </pc:spChg>
        <pc:spChg chg="mod">
          <ac:chgData name="Susan Broker" userId="abd59e04-b56a-44de-a50d-66ec772490d3" providerId="ADAL" clId="{6E3D6EAE-6C24-4C3C-8514-A552E389FD07}" dt="2025-01-05T20:41:49.588" v="1433" actId="20577"/>
          <ac:spMkLst>
            <pc:docMk/>
            <pc:sldMk cId="4161672808" sldId="259"/>
            <ac:spMk id="3" creationId="{75AFAF31-AA29-1D42-6C70-7A2B61D5588D}"/>
          </ac:spMkLst>
        </pc:spChg>
      </pc:sldChg>
      <pc:sldChg chg="addSp delSp modSp mod setBg">
        <pc:chgData name="Susan Broker" userId="abd59e04-b56a-44de-a50d-66ec772490d3" providerId="ADAL" clId="{6E3D6EAE-6C24-4C3C-8514-A552E389FD07}" dt="2025-01-05T20:11:19.553" v="671" actId="113"/>
        <pc:sldMkLst>
          <pc:docMk/>
          <pc:sldMk cId="649866992" sldId="260"/>
        </pc:sldMkLst>
        <pc:spChg chg="mod">
          <ac:chgData name="Susan Broker" userId="abd59e04-b56a-44de-a50d-66ec772490d3" providerId="ADAL" clId="{6E3D6EAE-6C24-4C3C-8514-A552E389FD07}" dt="2025-01-05T20:11:05.303" v="669" actId="26606"/>
          <ac:spMkLst>
            <pc:docMk/>
            <pc:sldMk cId="649866992" sldId="260"/>
            <ac:spMk id="2" creationId="{2EA3B016-AD0D-11CD-FBD8-F5F942B38BA9}"/>
          </ac:spMkLst>
        </pc:spChg>
        <pc:spChg chg="mod">
          <ac:chgData name="Susan Broker" userId="abd59e04-b56a-44de-a50d-66ec772490d3" providerId="ADAL" clId="{6E3D6EAE-6C24-4C3C-8514-A552E389FD07}" dt="2025-01-05T20:11:19.553" v="671" actId="113"/>
          <ac:spMkLst>
            <pc:docMk/>
            <pc:sldMk cId="649866992" sldId="260"/>
            <ac:spMk id="3" creationId="{9C30213F-A493-E08F-1B9B-EF4D90FE1937}"/>
          </ac:spMkLst>
        </pc:spChg>
        <pc:spChg chg="add">
          <ac:chgData name="Susan Broker" userId="abd59e04-b56a-44de-a50d-66ec772490d3" providerId="ADAL" clId="{6E3D6EAE-6C24-4C3C-8514-A552E389FD07}" dt="2025-01-05T20:11:05.303" v="669" actId="26606"/>
          <ac:spMkLst>
            <pc:docMk/>
            <pc:sldMk cId="649866992" sldId="260"/>
            <ac:spMk id="18" creationId="{87BF42CA-AD55-48B4-8949-C4DCA60A6AEE}"/>
          </ac:spMkLst>
        </pc:spChg>
        <pc:spChg chg="add">
          <ac:chgData name="Susan Broker" userId="abd59e04-b56a-44de-a50d-66ec772490d3" providerId="ADAL" clId="{6E3D6EAE-6C24-4C3C-8514-A552E389FD07}" dt="2025-01-05T20:11:05.303" v="669" actId="26606"/>
          <ac:spMkLst>
            <pc:docMk/>
            <pc:sldMk cId="649866992" sldId="260"/>
            <ac:spMk id="19" creationId="{66AE1D3D-3106-4CB2-AA7C-0C1642AC0F2E}"/>
          </ac:spMkLst>
        </pc:spChg>
        <pc:grpChg chg="add">
          <ac:chgData name="Susan Broker" userId="abd59e04-b56a-44de-a50d-66ec772490d3" providerId="ADAL" clId="{6E3D6EAE-6C24-4C3C-8514-A552E389FD07}" dt="2025-01-05T20:11:05.303" v="669" actId="26606"/>
          <ac:grpSpMkLst>
            <pc:docMk/>
            <pc:sldMk cId="649866992" sldId="260"/>
            <ac:grpSpMk id="20" creationId="{0A31B6AF-B711-4CDB-8C2B-16E963DDC4C5}"/>
          </ac:grpSpMkLst>
        </pc:grpChg>
      </pc:sldChg>
      <pc:sldChg chg="addSp delSp modSp new mod setBg">
        <pc:chgData name="Susan Broker" userId="abd59e04-b56a-44de-a50d-66ec772490d3" providerId="ADAL" clId="{6E3D6EAE-6C24-4C3C-8514-A552E389FD07}" dt="2025-01-05T20:35:19.308" v="1267" actId="20577"/>
        <pc:sldMkLst>
          <pc:docMk/>
          <pc:sldMk cId="2334621394" sldId="261"/>
        </pc:sldMkLst>
        <pc:spChg chg="add mod">
          <ac:chgData name="Susan Broker" userId="abd59e04-b56a-44de-a50d-66ec772490d3" providerId="ADAL" clId="{6E3D6EAE-6C24-4C3C-8514-A552E389FD07}" dt="2025-01-05T20:01:29.596" v="258" actId="1076"/>
          <ac:spMkLst>
            <pc:docMk/>
            <pc:sldMk cId="2334621394" sldId="261"/>
            <ac:spMk id="3" creationId="{2115E579-C315-3D4B-5C2D-2E7C2278D44C}"/>
          </ac:spMkLst>
        </pc:spChg>
        <pc:spChg chg="add mod">
          <ac:chgData name="Susan Broker" userId="abd59e04-b56a-44de-a50d-66ec772490d3" providerId="ADAL" clId="{6E3D6EAE-6C24-4C3C-8514-A552E389FD07}" dt="2025-01-05T20:35:19.308" v="1267" actId="20577"/>
          <ac:spMkLst>
            <pc:docMk/>
            <pc:sldMk cId="2334621394" sldId="261"/>
            <ac:spMk id="6" creationId="{1EBEB708-04D7-9645-4E65-72A387E23E06}"/>
          </ac:spMkLst>
        </pc:spChg>
        <pc:spChg chg="add">
          <ac:chgData name="Susan Broker" userId="abd59e04-b56a-44de-a50d-66ec772490d3" providerId="ADAL" clId="{6E3D6EAE-6C24-4C3C-8514-A552E389FD07}" dt="2025-01-05T19:58:19.085" v="230" actId="26606"/>
          <ac:spMkLst>
            <pc:docMk/>
            <pc:sldMk cId="2334621394" sldId="261"/>
            <ac:spMk id="38" creationId="{BEBFA723-5A7B-472D-ABD7-1526B8D3A38B}"/>
          </ac:spMkLst>
        </pc:spChg>
        <pc:spChg chg="add">
          <ac:chgData name="Susan Broker" userId="abd59e04-b56a-44de-a50d-66ec772490d3" providerId="ADAL" clId="{6E3D6EAE-6C24-4C3C-8514-A552E389FD07}" dt="2025-01-05T19:58:19.085" v="230" actId="26606"/>
          <ac:spMkLst>
            <pc:docMk/>
            <pc:sldMk cId="2334621394" sldId="261"/>
            <ac:spMk id="39" creationId="{A6B27065-399A-4CF7-BF70-CF79B9848FC1}"/>
          </ac:spMkLst>
        </pc:spChg>
        <pc:grpChg chg="add">
          <ac:chgData name="Susan Broker" userId="abd59e04-b56a-44de-a50d-66ec772490d3" providerId="ADAL" clId="{6E3D6EAE-6C24-4C3C-8514-A552E389FD07}" dt="2025-01-05T19:58:19.085" v="230" actId="26606"/>
          <ac:grpSpMkLst>
            <pc:docMk/>
            <pc:sldMk cId="2334621394" sldId="261"/>
            <ac:grpSpMk id="40" creationId="{CF22986C-DDF7-4109-9D6A-006800D6B041}"/>
          </ac:grpSpMkLst>
        </pc:grpChg>
        <pc:picChg chg="add mod">
          <ac:chgData name="Susan Broker" userId="abd59e04-b56a-44de-a50d-66ec772490d3" providerId="ADAL" clId="{6E3D6EAE-6C24-4C3C-8514-A552E389FD07}" dt="2025-01-05T19:58:42.144" v="233" actId="27614"/>
          <ac:picMkLst>
            <pc:docMk/>
            <pc:sldMk cId="2334621394" sldId="261"/>
            <ac:picMk id="5" creationId="{A606A20D-05FE-C0D2-E04C-6C7F9FD35CCA}"/>
          </ac:picMkLst>
        </pc:picChg>
      </pc:sldChg>
      <pc:sldChg chg="new del">
        <pc:chgData name="Susan Broker" userId="abd59e04-b56a-44de-a50d-66ec772490d3" providerId="ADAL" clId="{6E3D6EAE-6C24-4C3C-8514-A552E389FD07}" dt="2025-01-05T19:27:32.069" v="149" actId="680"/>
        <pc:sldMkLst>
          <pc:docMk/>
          <pc:sldMk cId="2643662895" sldId="261"/>
        </pc:sldMkLst>
      </pc:sldChg>
      <pc:sldChg chg="add del">
        <pc:chgData name="Susan Broker" userId="abd59e04-b56a-44de-a50d-66ec772490d3" providerId="ADAL" clId="{6E3D6EAE-6C24-4C3C-8514-A552E389FD07}" dt="2025-01-05T19:31:34.908" v="161" actId="2890"/>
        <pc:sldMkLst>
          <pc:docMk/>
          <pc:sldMk cId="1815203414" sldId="262"/>
        </pc:sldMkLst>
      </pc:sldChg>
      <pc:sldChg chg="addSp delSp modSp new del mod setBg">
        <pc:chgData name="Susan Broker" userId="abd59e04-b56a-44de-a50d-66ec772490d3" providerId="ADAL" clId="{6E3D6EAE-6C24-4C3C-8514-A552E389FD07}" dt="2025-01-05T21:13:13.003" v="2445" actId="47"/>
        <pc:sldMkLst>
          <pc:docMk/>
          <pc:sldMk cId="3350069628" sldId="262"/>
        </pc:sldMkLst>
      </pc:sldChg>
      <pc:sldChg chg="addSp modSp new del mod setBg">
        <pc:chgData name="Susan Broker" userId="abd59e04-b56a-44de-a50d-66ec772490d3" providerId="ADAL" clId="{6E3D6EAE-6C24-4C3C-8514-A552E389FD07}" dt="2025-01-16T19:00:51.099" v="3916" actId="47"/>
        <pc:sldMkLst>
          <pc:docMk/>
          <pc:sldMk cId="851007963" sldId="263"/>
        </pc:sldMkLst>
      </pc:sldChg>
      <pc:sldChg chg="addSp delSp modSp new mod setBg">
        <pc:chgData name="Susan Broker" userId="abd59e04-b56a-44de-a50d-66ec772490d3" providerId="ADAL" clId="{6E3D6EAE-6C24-4C3C-8514-A552E389FD07}" dt="2025-01-05T21:04:28.020" v="2429" actId="14734"/>
        <pc:sldMkLst>
          <pc:docMk/>
          <pc:sldMk cId="399215009" sldId="264"/>
        </pc:sldMkLst>
        <pc:spChg chg="mod">
          <ac:chgData name="Susan Broker" userId="abd59e04-b56a-44de-a50d-66ec772490d3" providerId="ADAL" clId="{6E3D6EAE-6C24-4C3C-8514-A552E389FD07}" dt="2025-01-05T21:03:24.016" v="2409" actId="255"/>
          <ac:spMkLst>
            <pc:docMk/>
            <pc:sldMk cId="399215009" sldId="264"/>
            <ac:spMk id="2" creationId="{91FBDBD0-4227-E5AF-0F68-7E0C4CA30C9B}"/>
          </ac:spMkLst>
        </pc:spChg>
        <pc:spChg chg="mod">
          <ac:chgData name="Susan Broker" userId="abd59e04-b56a-44de-a50d-66ec772490d3" providerId="ADAL" clId="{6E3D6EAE-6C24-4C3C-8514-A552E389FD07}" dt="2025-01-05T21:04:03.423" v="2427" actId="20577"/>
          <ac:spMkLst>
            <pc:docMk/>
            <pc:sldMk cId="399215009" sldId="264"/>
            <ac:spMk id="3" creationId="{427BF962-F069-6E72-8112-3D03A4187AD9}"/>
          </ac:spMkLst>
        </pc:spChg>
        <pc:spChg chg="add">
          <ac:chgData name="Susan Broker" userId="abd59e04-b56a-44de-a50d-66ec772490d3" providerId="ADAL" clId="{6E3D6EAE-6C24-4C3C-8514-A552E389FD07}" dt="2025-01-05T21:03:06.713" v="2407" actId="26606"/>
          <ac:spMkLst>
            <pc:docMk/>
            <pc:sldMk cId="399215009" sldId="264"/>
            <ac:spMk id="10" creationId="{D1942232-83D0-49E2-AF9B-1F97E3C1EF8E}"/>
          </ac:spMkLst>
        </pc:spChg>
        <pc:spChg chg="add">
          <ac:chgData name="Susan Broker" userId="abd59e04-b56a-44de-a50d-66ec772490d3" providerId="ADAL" clId="{6E3D6EAE-6C24-4C3C-8514-A552E389FD07}" dt="2025-01-05T21:03:06.713" v="2407" actId="26606"/>
          <ac:spMkLst>
            <pc:docMk/>
            <pc:sldMk cId="399215009" sldId="264"/>
            <ac:spMk id="12" creationId="{E9E70D72-6E23-4015-A4A6-85C120C19167}"/>
          </ac:spMkLst>
        </pc:spChg>
        <pc:grpChg chg="add">
          <ac:chgData name="Susan Broker" userId="abd59e04-b56a-44de-a50d-66ec772490d3" providerId="ADAL" clId="{6E3D6EAE-6C24-4C3C-8514-A552E389FD07}" dt="2025-01-05T21:03:06.713" v="2407" actId="26606"/>
          <ac:grpSpMkLst>
            <pc:docMk/>
            <pc:sldMk cId="399215009" sldId="264"/>
            <ac:grpSpMk id="14" creationId="{C28A977F-B603-4D81-B0FC-C8DE048A7931}"/>
          </ac:grpSpMkLst>
        </pc:grpChg>
        <pc:grpChg chg="add">
          <ac:chgData name="Susan Broker" userId="abd59e04-b56a-44de-a50d-66ec772490d3" providerId="ADAL" clId="{6E3D6EAE-6C24-4C3C-8514-A552E389FD07}" dt="2025-01-05T21:03:06.713" v="2407" actId="26606"/>
          <ac:grpSpMkLst>
            <pc:docMk/>
            <pc:sldMk cId="399215009" sldId="264"/>
            <ac:grpSpMk id="20" creationId="{C78D9229-E61D-4FEE-8321-2F8B64A8CADF}"/>
          </ac:grpSpMkLst>
        </pc:grpChg>
        <pc:graphicFrameChg chg="add mod modGraphic">
          <ac:chgData name="Susan Broker" userId="abd59e04-b56a-44de-a50d-66ec772490d3" providerId="ADAL" clId="{6E3D6EAE-6C24-4C3C-8514-A552E389FD07}" dt="2025-01-05T21:04:28.020" v="2429" actId="14734"/>
          <ac:graphicFrameMkLst>
            <pc:docMk/>
            <pc:sldMk cId="399215009" sldId="264"/>
            <ac:graphicFrameMk id="5" creationId="{EA328E3F-E7E9-726E-7B7A-B302C7786506}"/>
          </ac:graphicFrameMkLst>
        </pc:graphicFrameChg>
      </pc:sldChg>
      <pc:sldChg chg="addSp modSp new mod ord">
        <pc:chgData name="Susan Broker" userId="abd59e04-b56a-44de-a50d-66ec772490d3" providerId="ADAL" clId="{6E3D6EAE-6C24-4C3C-8514-A552E389FD07}" dt="2025-01-05T21:13:11.192" v="2444"/>
        <pc:sldMkLst>
          <pc:docMk/>
          <pc:sldMk cId="1610212598" sldId="265"/>
        </pc:sldMkLst>
        <pc:spChg chg="add mod">
          <ac:chgData name="Susan Broker" userId="abd59e04-b56a-44de-a50d-66ec772490d3" providerId="ADAL" clId="{6E3D6EAE-6C24-4C3C-8514-A552E389FD07}" dt="2025-01-05T21:12:28.956" v="2442"/>
          <ac:spMkLst>
            <pc:docMk/>
            <pc:sldMk cId="1610212598" sldId="265"/>
            <ac:spMk id="4" creationId="{141A2C28-201D-06AB-949D-3C0A0986985A}"/>
          </ac:spMkLst>
        </pc:spChg>
        <pc:picChg chg="add mod">
          <ac:chgData name="Susan Broker" userId="abd59e04-b56a-44de-a50d-66ec772490d3" providerId="ADAL" clId="{6E3D6EAE-6C24-4C3C-8514-A552E389FD07}" dt="2025-01-05T21:12:00.819" v="2441" actId="1076"/>
          <ac:picMkLst>
            <pc:docMk/>
            <pc:sldMk cId="1610212598" sldId="265"/>
            <ac:picMk id="3" creationId="{D2FB8952-282F-D987-D155-2594B3FC6010}"/>
          </ac:picMkLst>
        </pc:picChg>
      </pc:sldChg>
      <pc:sldChg chg="addSp delSp modSp new mod setBg">
        <pc:chgData name="Susan Broker" userId="abd59e04-b56a-44de-a50d-66ec772490d3" providerId="ADAL" clId="{6E3D6EAE-6C24-4C3C-8514-A552E389FD07}" dt="2025-01-16T19:01:24.585" v="3921" actId="20577"/>
        <pc:sldMkLst>
          <pc:docMk/>
          <pc:sldMk cId="1435111287" sldId="266"/>
        </pc:sldMkLst>
        <pc:spChg chg="mod">
          <ac:chgData name="Susan Broker" userId="abd59e04-b56a-44de-a50d-66ec772490d3" providerId="ADAL" clId="{6E3D6EAE-6C24-4C3C-8514-A552E389FD07}" dt="2025-01-06T23:03:02.274" v="3616" actId="1076"/>
          <ac:spMkLst>
            <pc:docMk/>
            <pc:sldMk cId="1435111287" sldId="266"/>
            <ac:spMk id="2" creationId="{6CDE93E9-5E0A-936B-7C90-9701D8FF1E5C}"/>
          </ac:spMkLst>
        </pc:spChg>
        <pc:spChg chg="add del mod">
          <ac:chgData name="Susan Broker" userId="abd59e04-b56a-44de-a50d-66ec772490d3" providerId="ADAL" clId="{6E3D6EAE-6C24-4C3C-8514-A552E389FD07}" dt="2025-01-16T19:01:24.585" v="3921" actId="20577"/>
          <ac:spMkLst>
            <pc:docMk/>
            <pc:sldMk cId="1435111287" sldId="266"/>
            <ac:spMk id="3" creationId="{87C2DA9F-83B0-F237-4010-A4A9E3EC72D1}"/>
          </ac:spMkLst>
        </pc:spChg>
        <pc:spChg chg="add">
          <ac:chgData name="Susan Broker" userId="abd59e04-b56a-44de-a50d-66ec772490d3" providerId="ADAL" clId="{6E3D6EAE-6C24-4C3C-8514-A552E389FD07}" dt="2025-01-06T23:02:05.548" v="3605" actId="26606"/>
          <ac:spMkLst>
            <pc:docMk/>
            <pc:sldMk cId="1435111287" sldId="266"/>
            <ac:spMk id="38" creationId="{B6FACB3C-9069-4791-BC5C-0DB7CD19B853}"/>
          </ac:spMkLst>
        </pc:spChg>
        <pc:spChg chg="add">
          <ac:chgData name="Susan Broker" userId="abd59e04-b56a-44de-a50d-66ec772490d3" providerId="ADAL" clId="{6E3D6EAE-6C24-4C3C-8514-A552E389FD07}" dt="2025-01-06T23:02:05.548" v="3605" actId="26606"/>
          <ac:spMkLst>
            <pc:docMk/>
            <pc:sldMk cId="1435111287" sldId="266"/>
            <ac:spMk id="40" creationId="{71F2038E-D777-4B76-81DD-DD13EE91B9DD}"/>
          </ac:spMkLst>
        </pc:spChg>
        <pc:grpChg chg="add">
          <ac:chgData name="Susan Broker" userId="abd59e04-b56a-44de-a50d-66ec772490d3" providerId="ADAL" clId="{6E3D6EAE-6C24-4C3C-8514-A552E389FD07}" dt="2025-01-06T23:02:05.548" v="3605" actId="26606"/>
          <ac:grpSpMkLst>
            <pc:docMk/>
            <pc:sldMk cId="1435111287" sldId="266"/>
            <ac:grpSpMk id="42" creationId="{DD354807-230F-4402-B1B9-F733A8F1F190}"/>
          </ac:grpSpMkLst>
        </pc:grpChg>
        <pc:picChg chg="add mod">
          <ac:chgData name="Susan Broker" userId="abd59e04-b56a-44de-a50d-66ec772490d3" providerId="ADAL" clId="{6E3D6EAE-6C24-4C3C-8514-A552E389FD07}" dt="2025-01-06T23:02:14.498" v="3608" actId="1076"/>
          <ac:picMkLst>
            <pc:docMk/>
            <pc:sldMk cId="1435111287" sldId="266"/>
            <ac:picMk id="8" creationId="{0D99E344-CB07-226F-5FF9-72360FF4A9E0}"/>
          </ac:picMkLst>
        </pc:picChg>
      </pc:sldChg>
      <pc:sldChg chg="modSp new del mod">
        <pc:chgData name="Susan Broker" userId="abd59e04-b56a-44de-a50d-66ec772490d3" providerId="ADAL" clId="{6E3D6EAE-6C24-4C3C-8514-A552E389FD07}" dt="2025-01-05T21:18:37.316" v="2713" actId="47"/>
        <pc:sldMkLst>
          <pc:docMk/>
          <pc:sldMk cId="197339428" sldId="267"/>
        </pc:sldMkLst>
      </pc:sldChg>
      <pc:sldChg chg="modSp new mod">
        <pc:chgData name="Susan Broker" userId="abd59e04-b56a-44de-a50d-66ec772490d3" providerId="ADAL" clId="{6E3D6EAE-6C24-4C3C-8514-A552E389FD07}" dt="2025-01-05T21:33:40.691" v="3437" actId="207"/>
        <pc:sldMkLst>
          <pc:docMk/>
          <pc:sldMk cId="555523331" sldId="267"/>
        </pc:sldMkLst>
        <pc:spChg chg="mod">
          <ac:chgData name="Susan Broker" userId="abd59e04-b56a-44de-a50d-66ec772490d3" providerId="ADAL" clId="{6E3D6EAE-6C24-4C3C-8514-A552E389FD07}" dt="2025-01-05T21:33:24.441" v="3435" actId="207"/>
          <ac:spMkLst>
            <pc:docMk/>
            <pc:sldMk cId="555523331" sldId="267"/>
            <ac:spMk id="2" creationId="{DAB80C78-A909-699B-F6F2-17CF6CE14F0A}"/>
          </ac:spMkLst>
        </pc:spChg>
        <pc:spChg chg="mod">
          <ac:chgData name="Susan Broker" userId="abd59e04-b56a-44de-a50d-66ec772490d3" providerId="ADAL" clId="{6E3D6EAE-6C24-4C3C-8514-A552E389FD07}" dt="2025-01-05T21:33:36.244" v="3436" actId="207"/>
          <ac:spMkLst>
            <pc:docMk/>
            <pc:sldMk cId="555523331" sldId="267"/>
            <ac:spMk id="3" creationId="{F0549E56-39FC-BF30-A9F0-7448F8359689}"/>
          </ac:spMkLst>
        </pc:spChg>
        <pc:spChg chg="mod">
          <ac:chgData name="Susan Broker" userId="abd59e04-b56a-44de-a50d-66ec772490d3" providerId="ADAL" clId="{6E3D6EAE-6C24-4C3C-8514-A552E389FD07}" dt="2025-01-05T21:33:40.691" v="3437" actId="207"/>
          <ac:spMkLst>
            <pc:docMk/>
            <pc:sldMk cId="555523331" sldId="267"/>
            <ac:spMk id="4" creationId="{AA940D5A-BAA5-A3F8-4D98-768EC816155B}"/>
          </ac:spMkLst>
        </pc:spChg>
      </pc:sldChg>
      <pc:sldChg chg="addSp delSp modSp new del mod setBg">
        <pc:chgData name="Susan Broker" userId="abd59e04-b56a-44de-a50d-66ec772490d3" providerId="ADAL" clId="{6E3D6EAE-6C24-4C3C-8514-A552E389FD07}" dt="2025-01-16T19:01:35.137" v="3923" actId="47"/>
        <pc:sldMkLst>
          <pc:docMk/>
          <pc:sldMk cId="1008175423" sldId="268"/>
        </pc:sldMkLst>
        <pc:spChg chg="mod">
          <ac:chgData name="Susan Broker" userId="abd59e04-b56a-44de-a50d-66ec772490d3" providerId="ADAL" clId="{6E3D6EAE-6C24-4C3C-8514-A552E389FD07}" dt="2025-01-08T23:43:54.969" v="3874" actId="26606"/>
          <ac:spMkLst>
            <pc:docMk/>
            <pc:sldMk cId="1008175423" sldId="268"/>
            <ac:spMk id="2" creationId="{9BD9371E-E31F-1D6B-443D-1A365047BBDB}"/>
          </ac:spMkLst>
        </pc:spChg>
        <pc:spChg chg="mod">
          <ac:chgData name="Susan Broker" userId="abd59e04-b56a-44de-a50d-66ec772490d3" providerId="ADAL" clId="{6E3D6EAE-6C24-4C3C-8514-A552E389FD07}" dt="2025-01-08T23:44:31.427" v="3887" actId="255"/>
          <ac:spMkLst>
            <pc:docMk/>
            <pc:sldMk cId="1008175423" sldId="268"/>
            <ac:spMk id="3" creationId="{3CA0289A-8E73-4797-1BEB-3D6A49D88C71}"/>
          </ac:spMkLst>
        </pc:spChg>
        <pc:picChg chg="add mod ord">
          <ac:chgData name="Susan Broker" userId="abd59e04-b56a-44de-a50d-66ec772490d3" providerId="ADAL" clId="{6E3D6EAE-6C24-4C3C-8514-A552E389FD07}" dt="2025-01-08T23:43:54.969" v="3874" actId="26606"/>
          <ac:picMkLst>
            <pc:docMk/>
            <pc:sldMk cId="1008175423" sldId="268"/>
            <ac:picMk id="5" creationId="{D54C6F5F-4B05-07E9-DC80-7E90B9DEDB62}"/>
          </ac:picMkLst>
        </pc:picChg>
      </pc:sldChg>
      <pc:sldChg chg="modSp new mod">
        <pc:chgData name="Susan Broker" userId="abd59e04-b56a-44de-a50d-66ec772490d3" providerId="ADAL" clId="{6E3D6EAE-6C24-4C3C-8514-A552E389FD07}" dt="2025-01-16T00:18:13.210" v="3914" actId="20577"/>
        <pc:sldMkLst>
          <pc:docMk/>
          <pc:sldMk cId="161820740" sldId="269"/>
        </pc:sldMkLst>
        <pc:spChg chg="mod">
          <ac:chgData name="Susan Broker" userId="abd59e04-b56a-44de-a50d-66ec772490d3" providerId="ADAL" clId="{6E3D6EAE-6C24-4C3C-8514-A552E389FD07}" dt="2025-01-16T00:18:13.210" v="3914" actId="20577"/>
          <ac:spMkLst>
            <pc:docMk/>
            <pc:sldMk cId="161820740" sldId="269"/>
            <ac:spMk id="2" creationId="{EAB8FF48-2A0F-E1AC-4D51-A8FF109F37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8099-3187-63E9-F4D7-4C338ED86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EB686-24D7-EF28-A3E8-850DFED6A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6AEFD-05DD-200F-39E0-3FE4E180A85B}"/>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00B115EA-96C6-9D79-639E-4468166C8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DA7F-C5BA-9376-50C0-6CA01CC33121}"/>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6326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EF6D-2AA7-D6D1-91AA-83912C1B9B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28638-7DC4-44A3-C547-FEF715074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E43D9-E952-1182-470F-AC6DAAA6EB6C}"/>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EDC0DBFB-C3F6-5866-832F-A5BFA89E8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684B9-75CF-3110-4570-46D8DF6FE63D}"/>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10273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6A115-9B3B-F82A-6520-F37E8313BE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9795F7-4B46-55E5-2EE8-62635E70D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4C2BB-92D1-3E11-2F6A-D81B8120B114}"/>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ACA7FEF4-2B03-4579-C77D-202CC8314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06F5F-D845-BA9D-723F-F879F9E22DFD}"/>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364304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F9EC-CD6D-A271-30CF-A8E03C811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DBF0E-1479-E44C-5D69-0B827ECC4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6A241-11CB-541F-F96B-ECB0F42F3FF6}"/>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83BB5B9A-16D8-E154-5687-7BBA57F0A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5F8D6-5893-7473-5C76-88F937C58CB2}"/>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108139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A28D-CED7-FCDE-4E48-7F16ACE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98EC12-883C-3723-4C44-CB64F2A2AC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F87C9-7204-2D76-B58F-30A831010F50}"/>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2AA7C325-0F26-D454-EF5A-85A10F1C2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A0FE5-F2AD-3FDD-F6B5-8E5BA19EDA36}"/>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93392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417-A387-6998-D6E1-2E0404E8D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39F7C-9063-1405-117D-426C883AA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E0AB2-B57F-8E1E-5E8A-67797EB0DC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558BE6-23D6-90FC-1026-D3888922535C}"/>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6" name="Footer Placeholder 5">
            <a:extLst>
              <a:ext uri="{FF2B5EF4-FFF2-40B4-BE49-F238E27FC236}">
                <a16:creationId xmlns:a16="http://schemas.microsoft.com/office/drawing/2014/main" id="{D7987A59-9463-BB4D-45EB-2026324E3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9874E-C81F-70D4-86F1-6543641F4AB8}"/>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242126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D519-E4D3-3E76-301A-5CECD83C61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4D39A0-E7B9-0ECD-951A-5E308FCFA7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D0951-75C2-92E4-5602-7FDDAD03C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C8555-1344-BE75-DCE9-965FA54BA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7A7A3-0D36-0064-9FE7-FF78A2EF17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0B77C-F4A3-02FB-FA28-D645A8AB58F6}"/>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8" name="Footer Placeholder 7">
            <a:extLst>
              <a:ext uri="{FF2B5EF4-FFF2-40B4-BE49-F238E27FC236}">
                <a16:creationId xmlns:a16="http://schemas.microsoft.com/office/drawing/2014/main" id="{EF8F78EB-D53D-7392-48C4-8C7D26AD1F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F9FBA-52D9-DA08-E26C-5D6483BD5292}"/>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173277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02-9CBE-8658-692C-9D40F4E8F8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2D7BA-2140-3A29-0C16-F6A4E49780D1}"/>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4" name="Footer Placeholder 3">
            <a:extLst>
              <a:ext uri="{FF2B5EF4-FFF2-40B4-BE49-F238E27FC236}">
                <a16:creationId xmlns:a16="http://schemas.microsoft.com/office/drawing/2014/main" id="{1E7B3A65-EE77-CADB-2DA9-963F6CC2AA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7811B-495D-2A4A-0E77-ED4B176E5B16}"/>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404610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D7828-C229-23FB-CC70-6F2F708AB9D7}"/>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3" name="Footer Placeholder 2">
            <a:extLst>
              <a:ext uri="{FF2B5EF4-FFF2-40B4-BE49-F238E27FC236}">
                <a16:creationId xmlns:a16="http://schemas.microsoft.com/office/drawing/2014/main" id="{10E91745-EBAB-02D3-16CD-CC9570C2B6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52B4A-C848-F123-3254-EA13E96DBADD}"/>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217456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5AAD-0DC9-F984-71C0-365012044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CB889-26C8-C789-0218-C81F1995B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ABB1F4-A7CD-737C-3EFF-BF8C02BC7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37FBC-0E08-B580-DE87-842370B4193A}"/>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6" name="Footer Placeholder 5">
            <a:extLst>
              <a:ext uri="{FF2B5EF4-FFF2-40B4-BE49-F238E27FC236}">
                <a16:creationId xmlns:a16="http://schemas.microsoft.com/office/drawing/2014/main" id="{A835AD18-42BB-DFF0-F414-260DD62C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8B22A-0D66-6102-1AB2-6358ED5E7D1E}"/>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237584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27BB-16DF-6AA4-1E58-225D7A291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1CBA2-27C4-AD1C-4C37-153D4C001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0F2BB-401E-D410-998C-8D61EE091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BBD2D-49F0-14E6-058F-3C4BA0D6333A}"/>
              </a:ext>
            </a:extLst>
          </p:cNvPr>
          <p:cNvSpPr>
            <a:spLocks noGrp="1"/>
          </p:cNvSpPr>
          <p:nvPr>
            <p:ph type="dt" sz="half" idx="10"/>
          </p:nvPr>
        </p:nvSpPr>
        <p:spPr/>
        <p:txBody>
          <a:bodyPr/>
          <a:lstStyle/>
          <a:p>
            <a:fld id="{29D33139-42B7-4E2C-BC12-3213BC9D1FCA}" type="datetimeFigureOut">
              <a:rPr lang="en-US" smtClean="0"/>
              <a:t>1/16/2025</a:t>
            </a:fld>
            <a:endParaRPr lang="en-US"/>
          </a:p>
        </p:txBody>
      </p:sp>
      <p:sp>
        <p:nvSpPr>
          <p:cNvPr id="6" name="Footer Placeholder 5">
            <a:extLst>
              <a:ext uri="{FF2B5EF4-FFF2-40B4-BE49-F238E27FC236}">
                <a16:creationId xmlns:a16="http://schemas.microsoft.com/office/drawing/2014/main" id="{1CC24471-AB1C-8C86-31C7-DB1B62699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938D4-95D6-33EA-551E-2D828418EA8C}"/>
              </a:ext>
            </a:extLst>
          </p:cNvPr>
          <p:cNvSpPr>
            <a:spLocks noGrp="1"/>
          </p:cNvSpPr>
          <p:nvPr>
            <p:ph type="sldNum" sz="quarter" idx="12"/>
          </p:nvPr>
        </p:nvSpPr>
        <p:spPr/>
        <p:txBody>
          <a:bodyPr/>
          <a:lstStyle/>
          <a:p>
            <a:fld id="{CCA013CF-0BBD-4C4B-A4D3-68F3E72E0E32}" type="slidenum">
              <a:rPr lang="en-US" smtClean="0"/>
              <a:t>‹#›</a:t>
            </a:fld>
            <a:endParaRPr lang="en-US"/>
          </a:p>
        </p:txBody>
      </p:sp>
    </p:spTree>
    <p:extLst>
      <p:ext uri="{BB962C8B-B14F-4D97-AF65-F5344CB8AC3E}">
        <p14:creationId xmlns:p14="http://schemas.microsoft.com/office/powerpoint/2010/main" val="240712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307AE-053A-65C8-7467-3324091A7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943AA3-27F5-29AC-6C4B-57F781CA3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9E086-4AA2-C349-3F81-3B85F77D8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D33139-42B7-4E2C-BC12-3213BC9D1FCA}" type="datetimeFigureOut">
              <a:rPr lang="en-US" smtClean="0"/>
              <a:t>1/16/2025</a:t>
            </a:fld>
            <a:endParaRPr lang="en-US"/>
          </a:p>
        </p:txBody>
      </p:sp>
      <p:sp>
        <p:nvSpPr>
          <p:cNvPr id="5" name="Footer Placeholder 4">
            <a:extLst>
              <a:ext uri="{FF2B5EF4-FFF2-40B4-BE49-F238E27FC236}">
                <a16:creationId xmlns:a16="http://schemas.microsoft.com/office/drawing/2014/main" id="{888BF21D-2159-F648-899D-7BAD58B6D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FF3470-6AE1-3FC1-2B25-3F1CECDA0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A013CF-0BBD-4C4B-A4D3-68F3E72E0E32}" type="slidenum">
              <a:rPr lang="en-US" smtClean="0"/>
              <a:t>‹#›</a:t>
            </a:fld>
            <a:endParaRPr lang="en-US"/>
          </a:p>
        </p:txBody>
      </p:sp>
    </p:spTree>
    <p:extLst>
      <p:ext uri="{BB962C8B-B14F-4D97-AF65-F5344CB8AC3E}">
        <p14:creationId xmlns:p14="http://schemas.microsoft.com/office/powerpoint/2010/main" val="44185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42237D2-C803-2069-AA50-A0898C063597}"/>
              </a:ext>
            </a:extLst>
          </p:cNvPr>
          <p:cNvSpPr>
            <a:spLocks noGrp="1"/>
          </p:cNvSpPr>
          <p:nvPr>
            <p:ph type="ctrTitle"/>
          </p:nvPr>
        </p:nvSpPr>
        <p:spPr>
          <a:xfrm>
            <a:off x="3215424" y="1118688"/>
            <a:ext cx="5760846" cy="2310312"/>
          </a:xfrm>
        </p:spPr>
        <p:txBody>
          <a:bodyPr>
            <a:normAutofit/>
          </a:bodyPr>
          <a:lstStyle/>
          <a:p>
            <a:r>
              <a:rPr lang="en-US" dirty="0">
                <a:solidFill>
                  <a:schemeClr val="tx2"/>
                </a:solidFill>
              </a:rPr>
              <a:t>Tourism Update</a:t>
            </a:r>
            <a:br>
              <a:rPr lang="en-US" dirty="0">
                <a:solidFill>
                  <a:schemeClr val="tx2"/>
                </a:solidFill>
              </a:rPr>
            </a:br>
            <a:r>
              <a:rPr lang="en-US" sz="4900" dirty="0">
                <a:solidFill>
                  <a:schemeClr val="tx2"/>
                </a:solidFill>
              </a:rPr>
              <a:t>Walking Tours</a:t>
            </a:r>
            <a:br>
              <a:rPr lang="en-US" dirty="0">
                <a:solidFill>
                  <a:schemeClr val="tx2"/>
                </a:solidFill>
              </a:rPr>
            </a:br>
            <a:br>
              <a:rPr lang="en-US" sz="2000" dirty="0">
                <a:solidFill>
                  <a:schemeClr val="tx2"/>
                </a:solidFill>
              </a:rPr>
            </a:br>
            <a:endParaRPr lang="en-US" sz="3100" dirty="0">
              <a:solidFill>
                <a:schemeClr val="tx2"/>
              </a:solidFill>
            </a:endParaRPr>
          </a:p>
        </p:txBody>
      </p:sp>
      <p:sp>
        <p:nvSpPr>
          <p:cNvPr id="3" name="Subtitle 2">
            <a:extLst>
              <a:ext uri="{FF2B5EF4-FFF2-40B4-BE49-F238E27FC236}">
                <a16:creationId xmlns:a16="http://schemas.microsoft.com/office/drawing/2014/main" id="{E8604825-52A7-94BB-80C8-D621B1EE0EF7}"/>
              </a:ext>
            </a:extLst>
          </p:cNvPr>
          <p:cNvSpPr>
            <a:spLocks noGrp="1"/>
          </p:cNvSpPr>
          <p:nvPr>
            <p:ph type="subTitle" idx="1"/>
          </p:nvPr>
        </p:nvSpPr>
        <p:spPr>
          <a:xfrm>
            <a:off x="3078128" y="3244936"/>
            <a:ext cx="5760846" cy="682079"/>
          </a:xfrm>
        </p:spPr>
        <p:txBody>
          <a:bodyPr>
            <a:noAutofit/>
          </a:bodyPr>
          <a:lstStyle/>
          <a:p>
            <a:r>
              <a:rPr lang="en-US" sz="3200" dirty="0">
                <a:solidFill>
                  <a:schemeClr val="tx2"/>
                </a:solidFill>
              </a:rPr>
              <a:t>January 15, 2025</a:t>
            </a:r>
          </a:p>
          <a:p>
            <a:endParaRPr lang="en-US" sz="1800" dirty="0">
              <a:solidFill>
                <a:schemeClr val="tx2"/>
              </a:solidFill>
            </a:endParaRPr>
          </a:p>
          <a:p>
            <a:r>
              <a:rPr lang="en-US" sz="1800" dirty="0">
                <a:solidFill>
                  <a:schemeClr val="tx2"/>
                </a:solidFill>
              </a:rPr>
              <a:t>Special Events, Film, and Tourism Department</a:t>
            </a:r>
          </a:p>
          <a:p>
            <a:r>
              <a:rPr lang="en-US" sz="1800" dirty="0">
                <a:solidFill>
                  <a:schemeClr val="tx2"/>
                </a:solidFill>
              </a:rPr>
              <a:t>City of Savannah</a:t>
            </a:r>
          </a:p>
          <a:p>
            <a:endParaRPr lang="en-US" sz="1800" dirty="0">
              <a:solidFill>
                <a:schemeClr val="tx2"/>
              </a:solidFill>
            </a:endParaRPr>
          </a:p>
        </p:txBody>
      </p:sp>
    </p:spTree>
    <p:extLst>
      <p:ext uri="{BB962C8B-B14F-4D97-AF65-F5344CB8AC3E}">
        <p14:creationId xmlns:p14="http://schemas.microsoft.com/office/powerpoint/2010/main" val="193608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1" name="Freeform: Shape 40">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1">
            <a:extLst>
              <a:ext uri="{FF2B5EF4-FFF2-40B4-BE49-F238E27FC236}">
                <a16:creationId xmlns:a16="http://schemas.microsoft.com/office/drawing/2014/main" id="{2115E579-C315-3D4B-5C2D-2E7C2278D44C}"/>
              </a:ext>
            </a:extLst>
          </p:cNvPr>
          <p:cNvSpPr>
            <a:spLocks noGrp="1" noChangeArrowheads="1"/>
          </p:cNvSpPr>
          <p:nvPr>
            <p:ph type="title"/>
          </p:nvPr>
        </p:nvSpPr>
        <p:spPr bwMode="auto">
          <a:xfrm>
            <a:off x="531244" y="1638603"/>
            <a:ext cx="5291325" cy="17865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0000"/>
          </a:bodyPr>
          <a:lstStyle/>
          <a:p>
            <a:pPr marL="0" marR="0" lvl="0" indent="0" fontAlgn="base">
              <a:spcAft>
                <a:spcPct val="0"/>
              </a:spcAft>
              <a:buClrTx/>
              <a:buSzTx/>
              <a:tabLst/>
            </a:pPr>
            <a:r>
              <a:rPr kumimoji="0" lang="en-US" altLang="en-US" sz="2800" b="0" i="0" u="none" strike="noStrike" kern="1200" cap="none" normalizeH="0" baseline="0" dirty="0">
                <a:ln>
                  <a:noFill/>
                </a:ln>
                <a:solidFill>
                  <a:schemeClr val="tx2"/>
                </a:solidFill>
                <a:effectLst/>
                <a:latin typeface="+mj-lt"/>
                <a:ea typeface="+mj-ea"/>
                <a:cs typeface="+mj-cs"/>
              </a:rPr>
              <a:t>The Walking Tour Ordinance in Savannah regulates walking tours to ensure they are conducted safely and respectfully within the city. The ordinance needs updates to address growing concerns about noise, residential disturbances, and the viability of local walking tour companies.</a:t>
            </a:r>
            <a:br>
              <a:rPr kumimoji="0" lang="en-US" altLang="en-US" sz="1000" b="0" i="0" u="none" strike="noStrike" kern="1200" cap="none" normalizeH="0" baseline="0" dirty="0">
                <a:ln>
                  <a:noFill/>
                </a:ln>
                <a:solidFill>
                  <a:schemeClr val="tx2"/>
                </a:solidFill>
                <a:effectLst/>
                <a:latin typeface="+mj-lt"/>
                <a:ea typeface="+mj-ea"/>
                <a:cs typeface="+mj-cs"/>
              </a:rPr>
            </a:br>
            <a:br>
              <a:rPr kumimoji="0" lang="en-US" altLang="en-US" sz="1000" b="0" i="0" u="none" strike="noStrike" kern="1200" cap="none" normalizeH="0" baseline="0" dirty="0">
                <a:ln>
                  <a:noFill/>
                </a:ln>
                <a:solidFill>
                  <a:schemeClr val="tx2"/>
                </a:solidFill>
                <a:effectLst/>
                <a:latin typeface="+mj-lt"/>
                <a:ea typeface="+mj-ea"/>
                <a:cs typeface="+mj-cs"/>
              </a:rPr>
            </a:br>
            <a:endParaRPr kumimoji="0" lang="en-US" altLang="en-US" sz="1000" b="0" i="0" u="none" strike="noStrike" kern="1200" cap="none" normalizeH="0" baseline="0" dirty="0">
              <a:ln>
                <a:noFill/>
              </a:ln>
              <a:solidFill>
                <a:schemeClr val="tx2"/>
              </a:solidFill>
              <a:effectLst/>
              <a:latin typeface="+mj-lt"/>
              <a:ea typeface="+mj-ea"/>
              <a:cs typeface="+mj-cs"/>
            </a:endParaRPr>
          </a:p>
        </p:txBody>
      </p:sp>
      <p:pic>
        <p:nvPicPr>
          <p:cNvPr id="5" name="Picture 4" descr="A group of people walking on a sidewalk&#10;&#10;Description automatically generated with low confidence">
            <a:extLst>
              <a:ext uri="{FF2B5EF4-FFF2-40B4-BE49-F238E27FC236}">
                <a16:creationId xmlns:a16="http://schemas.microsoft.com/office/drawing/2014/main" id="{A606A20D-05FE-C0D2-E04C-6C7F9FD35CCA}"/>
              </a:ext>
            </a:extLst>
          </p:cNvPr>
          <p:cNvPicPr>
            <a:picLocks noChangeAspect="1"/>
          </p:cNvPicPr>
          <p:nvPr/>
        </p:nvPicPr>
        <p:blipFill>
          <a:blip r:embed="rId2"/>
          <a:stretch>
            <a:fillRect/>
          </a:stretch>
        </p:blipFill>
        <p:spPr>
          <a:xfrm>
            <a:off x="6379341" y="1539168"/>
            <a:ext cx="5029200" cy="3771900"/>
          </a:xfrm>
          <a:prstGeom prst="rect">
            <a:avLst/>
          </a:prstGeom>
          <a:ln w="9525">
            <a:noFill/>
          </a:ln>
        </p:spPr>
      </p:pic>
      <p:sp>
        <p:nvSpPr>
          <p:cNvPr id="6" name="TextBox 5">
            <a:extLst>
              <a:ext uri="{FF2B5EF4-FFF2-40B4-BE49-F238E27FC236}">
                <a16:creationId xmlns:a16="http://schemas.microsoft.com/office/drawing/2014/main" id="{1EBEB708-04D7-9645-4E65-72A387E23E06}"/>
              </a:ext>
            </a:extLst>
          </p:cNvPr>
          <p:cNvSpPr txBox="1"/>
          <p:nvPr/>
        </p:nvSpPr>
        <p:spPr>
          <a:xfrm>
            <a:off x="562347" y="5605133"/>
            <a:ext cx="10520444" cy="954107"/>
          </a:xfrm>
          <a:prstGeom prst="rect">
            <a:avLst/>
          </a:prstGeom>
          <a:noFill/>
        </p:spPr>
        <p:txBody>
          <a:bodyPr wrap="none" rtlCol="0">
            <a:spAutoFit/>
          </a:bodyPr>
          <a:lstStyle/>
          <a:p>
            <a:r>
              <a:rPr kumimoji="0" lang="en-US" altLang="en-US" sz="2800" b="1" i="0" u="none" strike="noStrike" kern="1200" cap="none" normalizeH="0" baseline="0" dirty="0">
                <a:ln>
                  <a:noFill/>
                </a:ln>
                <a:solidFill>
                  <a:schemeClr val="tx2"/>
                </a:solidFill>
                <a:effectLst/>
                <a:latin typeface="+mj-lt"/>
                <a:ea typeface="+mj-ea"/>
                <a:cs typeface="+mj-cs"/>
              </a:rPr>
              <a:t>Goal</a:t>
            </a:r>
            <a:r>
              <a:rPr kumimoji="0" lang="en-US" altLang="en-US" sz="2800" b="0" i="0" u="none" strike="noStrike" kern="1200" cap="none" normalizeH="0" baseline="0" dirty="0">
                <a:ln>
                  <a:noFill/>
                </a:ln>
                <a:solidFill>
                  <a:schemeClr val="tx2"/>
                </a:solidFill>
                <a:effectLst/>
                <a:latin typeface="+mj-lt"/>
                <a:ea typeface="+mj-ea"/>
                <a:cs typeface="+mj-cs"/>
              </a:rPr>
              <a:t>: Propose modifications to address these concerns while balancing</a:t>
            </a:r>
          </a:p>
          <a:p>
            <a:pPr algn="ctr"/>
            <a:r>
              <a:rPr kumimoji="0" lang="en-US" altLang="en-US" sz="2800" b="0" i="0" u="none" strike="noStrike" kern="1200" cap="none" normalizeH="0" baseline="0" dirty="0">
                <a:ln>
                  <a:noFill/>
                </a:ln>
                <a:solidFill>
                  <a:schemeClr val="tx2"/>
                </a:solidFill>
                <a:effectLst/>
                <a:latin typeface="+mj-lt"/>
                <a:ea typeface="+mj-ea"/>
                <a:cs typeface="+mj-cs"/>
              </a:rPr>
              <a:t> the needs of residents, walking tour businesses, and tour guides. </a:t>
            </a:r>
            <a:endParaRPr lang="en-US" sz="2800" dirty="0"/>
          </a:p>
        </p:txBody>
      </p:sp>
    </p:spTree>
    <p:extLst>
      <p:ext uri="{BB962C8B-B14F-4D97-AF65-F5344CB8AC3E}">
        <p14:creationId xmlns:p14="http://schemas.microsoft.com/office/powerpoint/2010/main" val="233462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A827C-B87A-CEF0-F459-DC88FA904344}"/>
              </a:ext>
            </a:extLst>
          </p:cNvPr>
          <p:cNvSpPr>
            <a:spLocks noGrp="1"/>
          </p:cNvSpPr>
          <p:nvPr>
            <p:ph type="title"/>
          </p:nvPr>
        </p:nvSpPr>
        <p:spPr>
          <a:xfrm>
            <a:off x="804671" y="802955"/>
            <a:ext cx="5202723" cy="1454051"/>
          </a:xfrm>
        </p:spPr>
        <p:txBody>
          <a:bodyPr>
            <a:normAutofit/>
          </a:bodyPr>
          <a:lstStyle/>
          <a:p>
            <a:r>
              <a:rPr lang="en-US" sz="3600" dirty="0">
                <a:solidFill>
                  <a:schemeClr val="tx2"/>
                </a:solidFill>
              </a:rPr>
              <a:t>Walking Tours at a Glance</a:t>
            </a:r>
          </a:p>
        </p:txBody>
      </p:sp>
      <p:sp>
        <p:nvSpPr>
          <p:cNvPr id="3" name="Content Placeholder 2">
            <a:extLst>
              <a:ext uri="{FF2B5EF4-FFF2-40B4-BE49-F238E27FC236}">
                <a16:creationId xmlns:a16="http://schemas.microsoft.com/office/drawing/2014/main" id="{75AFAF31-AA29-1D42-6C70-7A2B61D5588D}"/>
              </a:ext>
            </a:extLst>
          </p:cNvPr>
          <p:cNvSpPr>
            <a:spLocks noGrp="1"/>
          </p:cNvSpPr>
          <p:nvPr>
            <p:ph idx="1"/>
          </p:nvPr>
        </p:nvSpPr>
        <p:spPr>
          <a:xfrm>
            <a:off x="804672" y="2421682"/>
            <a:ext cx="6149021" cy="4223667"/>
          </a:xfrm>
        </p:spPr>
        <p:txBody>
          <a:bodyPr anchor="t">
            <a:normAutofit/>
          </a:bodyPr>
          <a:lstStyle/>
          <a:p>
            <a:r>
              <a:rPr lang="en-US" sz="2000" dirty="0">
                <a:solidFill>
                  <a:schemeClr val="tx2"/>
                </a:solidFill>
              </a:rPr>
              <a:t>62 Registered Walking Tour Companies</a:t>
            </a:r>
          </a:p>
          <a:p>
            <a:r>
              <a:rPr lang="en-US" sz="2000" dirty="0">
                <a:solidFill>
                  <a:schemeClr val="tx2"/>
                </a:solidFill>
              </a:rPr>
              <a:t>250 (+-) Tour Guides</a:t>
            </a:r>
          </a:p>
          <a:p>
            <a:r>
              <a:rPr lang="en-US" sz="2000" dirty="0">
                <a:solidFill>
                  <a:schemeClr val="tx2"/>
                </a:solidFill>
              </a:rPr>
              <a:t>Potentially 45 Tours Offered after 10PM</a:t>
            </a:r>
          </a:p>
          <a:p>
            <a:r>
              <a:rPr lang="en-US" sz="2000" dirty="0">
                <a:solidFill>
                  <a:schemeClr val="tx2"/>
                </a:solidFill>
              </a:rPr>
              <a:t>Currently no “End Time” for tours – only small restricted area</a:t>
            </a:r>
          </a:p>
          <a:p>
            <a:r>
              <a:rPr lang="en-US" sz="2000" dirty="0">
                <a:solidFill>
                  <a:schemeClr val="tx2"/>
                </a:solidFill>
              </a:rPr>
              <a:t>30 Total number of Guests allowed per Walking Tour</a:t>
            </a:r>
          </a:p>
          <a:p>
            <a:r>
              <a:rPr lang="en-US" sz="2000" dirty="0">
                <a:solidFill>
                  <a:schemeClr val="tx2"/>
                </a:solidFill>
              </a:rPr>
              <a:t>No Voice Amplification Systems Allowed</a:t>
            </a:r>
          </a:p>
          <a:p>
            <a:r>
              <a:rPr lang="en-US" sz="2000" dirty="0">
                <a:solidFill>
                  <a:schemeClr val="tx2"/>
                </a:solidFill>
              </a:rPr>
              <a:t>Tour must not block sidewalks</a:t>
            </a:r>
          </a:p>
          <a:p>
            <a:r>
              <a:rPr lang="en-US" sz="2000" dirty="0">
                <a:solidFill>
                  <a:schemeClr val="tx2"/>
                </a:solidFill>
              </a:rPr>
              <a:t>Tours must not encroach on Private Property</a:t>
            </a:r>
          </a:p>
        </p:txBody>
      </p:sp>
      <p:grpSp>
        <p:nvGrpSpPr>
          <p:cNvPr id="20" name="Group 1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1" name="Freeform: Shape 2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oup of people standing on a sidewalk at night&#10;&#10;Description automatically generated with low confidence">
            <a:extLst>
              <a:ext uri="{FF2B5EF4-FFF2-40B4-BE49-F238E27FC236}">
                <a16:creationId xmlns:a16="http://schemas.microsoft.com/office/drawing/2014/main" id="{C89A80EB-2BE5-4185-C6A0-9A6B8AB589C5}"/>
              </a:ext>
            </a:extLst>
          </p:cNvPr>
          <p:cNvPicPr>
            <a:picLocks noChangeAspect="1"/>
          </p:cNvPicPr>
          <p:nvPr/>
        </p:nvPicPr>
        <p:blipFill>
          <a:blip r:embed="rId2"/>
          <a:srcRect l="20724" r="13203"/>
          <a:stretch/>
        </p:blipFill>
        <p:spPr>
          <a:xfrm>
            <a:off x="7830699" y="1700784"/>
            <a:ext cx="3897618" cy="4379976"/>
          </a:xfrm>
          <a:prstGeom prst="rect">
            <a:avLst/>
          </a:prstGeom>
        </p:spPr>
      </p:pic>
    </p:spTree>
    <p:extLst>
      <p:ext uri="{BB962C8B-B14F-4D97-AF65-F5344CB8AC3E}">
        <p14:creationId xmlns:p14="http://schemas.microsoft.com/office/powerpoint/2010/main" val="416167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1" name="Freeform: Shape 20">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EA3B016-AD0D-11CD-FBD8-F5F942B38BA9}"/>
              </a:ext>
            </a:extLst>
          </p:cNvPr>
          <p:cNvSpPr>
            <a:spLocks noGrp="1"/>
          </p:cNvSpPr>
          <p:nvPr>
            <p:ph type="title"/>
          </p:nvPr>
        </p:nvSpPr>
        <p:spPr>
          <a:xfrm>
            <a:off x="804672" y="2053641"/>
            <a:ext cx="3669161" cy="2760098"/>
          </a:xfrm>
        </p:spPr>
        <p:txBody>
          <a:bodyPr>
            <a:normAutofit/>
          </a:bodyPr>
          <a:lstStyle/>
          <a:p>
            <a:r>
              <a:rPr lang="en-US" sz="3700">
                <a:solidFill>
                  <a:schemeClr val="tx2"/>
                </a:solidFill>
              </a:rPr>
              <a:t>Walking Tour Ordinance Modifications  Challenges and Considerations</a:t>
            </a:r>
          </a:p>
        </p:txBody>
      </p:sp>
      <p:sp>
        <p:nvSpPr>
          <p:cNvPr id="3" name="Content Placeholder 2">
            <a:extLst>
              <a:ext uri="{FF2B5EF4-FFF2-40B4-BE49-F238E27FC236}">
                <a16:creationId xmlns:a16="http://schemas.microsoft.com/office/drawing/2014/main" id="{9C30213F-A493-E08F-1B9B-EF4D90FE1937}"/>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1800" b="1" dirty="0">
                <a:solidFill>
                  <a:schemeClr val="tx2"/>
                </a:solidFill>
              </a:rPr>
              <a:t>Resident Feedback</a:t>
            </a:r>
          </a:p>
          <a:p>
            <a:pPr>
              <a:buFont typeface="Courier New" panose="02070309020205020404" pitchFamily="49" charset="0"/>
              <a:buChar char="o"/>
            </a:pPr>
            <a:r>
              <a:rPr lang="en-US" sz="1800" dirty="0">
                <a:solidFill>
                  <a:schemeClr val="tx2"/>
                </a:solidFill>
              </a:rPr>
              <a:t> Noise in Residential Areas </a:t>
            </a:r>
          </a:p>
          <a:p>
            <a:pPr>
              <a:buFont typeface="Courier New" panose="02070309020205020404" pitchFamily="49" charset="0"/>
              <a:buChar char="o"/>
            </a:pPr>
            <a:r>
              <a:rPr lang="en-US" sz="1800" dirty="0">
                <a:solidFill>
                  <a:schemeClr val="tx2"/>
                </a:solidFill>
              </a:rPr>
              <a:t> Large Groups of People, particularly after hours</a:t>
            </a:r>
          </a:p>
          <a:p>
            <a:pPr>
              <a:buFont typeface="Courier New" panose="02070309020205020404" pitchFamily="49" charset="0"/>
              <a:buChar char="o"/>
            </a:pPr>
            <a:r>
              <a:rPr lang="en-US" sz="1800" dirty="0">
                <a:solidFill>
                  <a:schemeClr val="tx2"/>
                </a:solidFill>
              </a:rPr>
              <a:t> Resident Privacy</a:t>
            </a:r>
          </a:p>
          <a:p>
            <a:pPr marL="0" indent="0">
              <a:buNone/>
            </a:pPr>
            <a:endParaRPr lang="en-US" sz="1800" dirty="0">
              <a:solidFill>
                <a:schemeClr val="tx2"/>
              </a:solidFill>
            </a:endParaRPr>
          </a:p>
          <a:p>
            <a:pPr marL="0" indent="0">
              <a:buNone/>
            </a:pPr>
            <a:r>
              <a:rPr lang="en-US" sz="1800" b="1" dirty="0">
                <a:solidFill>
                  <a:schemeClr val="tx2"/>
                </a:solidFill>
              </a:rPr>
              <a:t>Tour Company Feedback</a:t>
            </a:r>
          </a:p>
          <a:p>
            <a:pPr>
              <a:buFont typeface="Courier New" panose="02070309020205020404" pitchFamily="49" charset="0"/>
              <a:buChar char="o"/>
            </a:pPr>
            <a:r>
              <a:rPr lang="en-US" sz="1800" dirty="0">
                <a:solidFill>
                  <a:schemeClr val="tx2"/>
                </a:solidFill>
              </a:rPr>
              <a:t> Impacts to Employees of Tour Companies</a:t>
            </a:r>
          </a:p>
          <a:p>
            <a:pPr>
              <a:buFont typeface="Courier New" panose="02070309020205020404" pitchFamily="49" charset="0"/>
              <a:buChar char="o"/>
            </a:pPr>
            <a:r>
              <a:rPr lang="en-US" sz="1800" dirty="0">
                <a:solidFill>
                  <a:schemeClr val="tx2"/>
                </a:solidFill>
              </a:rPr>
              <a:t> Small Business Vitality – Financial Impact</a:t>
            </a:r>
          </a:p>
          <a:p>
            <a:pPr>
              <a:buFont typeface="Courier New" panose="02070309020205020404" pitchFamily="49" charset="0"/>
              <a:buChar char="o"/>
            </a:pPr>
            <a:r>
              <a:rPr lang="en-US" sz="1800" dirty="0">
                <a:solidFill>
                  <a:schemeClr val="tx2"/>
                </a:solidFill>
              </a:rPr>
              <a:t> Visitor Experience</a:t>
            </a:r>
          </a:p>
          <a:p>
            <a:pPr>
              <a:buFont typeface="Courier New" panose="02070309020205020404" pitchFamily="49" charset="0"/>
              <a:buChar char="o"/>
            </a:pPr>
            <a:r>
              <a:rPr lang="en-US" sz="1800" dirty="0">
                <a:solidFill>
                  <a:schemeClr val="tx2"/>
                </a:solidFill>
              </a:rPr>
              <a:t> Current Rules on Tour Sizes</a:t>
            </a:r>
          </a:p>
        </p:txBody>
      </p:sp>
    </p:spTree>
    <p:extLst>
      <p:ext uri="{BB962C8B-B14F-4D97-AF65-F5344CB8AC3E}">
        <p14:creationId xmlns:p14="http://schemas.microsoft.com/office/powerpoint/2010/main" val="64986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B8952-282F-D987-D155-2594B3FC6010}"/>
              </a:ext>
            </a:extLst>
          </p:cNvPr>
          <p:cNvPicPr>
            <a:picLocks noChangeAspect="1"/>
          </p:cNvPicPr>
          <p:nvPr/>
        </p:nvPicPr>
        <p:blipFill>
          <a:blip r:embed="rId2"/>
          <a:stretch>
            <a:fillRect/>
          </a:stretch>
        </p:blipFill>
        <p:spPr>
          <a:xfrm>
            <a:off x="845868" y="0"/>
            <a:ext cx="5120188" cy="6858000"/>
          </a:xfrm>
          <a:prstGeom prst="rect">
            <a:avLst/>
          </a:prstGeom>
        </p:spPr>
      </p:pic>
      <p:sp>
        <p:nvSpPr>
          <p:cNvPr id="4" name="Content Placeholder 2">
            <a:extLst>
              <a:ext uri="{FF2B5EF4-FFF2-40B4-BE49-F238E27FC236}">
                <a16:creationId xmlns:a16="http://schemas.microsoft.com/office/drawing/2014/main" id="{141A2C28-201D-06AB-949D-3C0A0986985A}"/>
              </a:ext>
            </a:extLst>
          </p:cNvPr>
          <p:cNvSpPr txBox="1">
            <a:spLocks/>
          </p:cNvSpPr>
          <p:nvPr/>
        </p:nvSpPr>
        <p:spPr>
          <a:xfrm>
            <a:off x="6172200" y="804672"/>
            <a:ext cx="5221224" cy="523036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solidFill>
                  <a:schemeClr val="tx2"/>
                </a:solidFill>
              </a:rPr>
              <a:t>Initiate Pilot February 1, 2025, for 90 Days</a:t>
            </a:r>
          </a:p>
          <a:p>
            <a:pPr lvl="1">
              <a:buFont typeface="Courier New" panose="02070309020205020404" pitchFamily="49" charset="0"/>
              <a:buChar char="o"/>
            </a:pPr>
            <a:r>
              <a:rPr lang="en-US" sz="1800">
                <a:solidFill>
                  <a:schemeClr val="tx2"/>
                </a:solidFill>
              </a:rPr>
              <a:t>Includes “slower” Visitor Travel Month – February</a:t>
            </a:r>
          </a:p>
          <a:p>
            <a:pPr lvl="1">
              <a:buFont typeface="Courier New" panose="02070309020205020404" pitchFamily="49" charset="0"/>
              <a:buChar char="o"/>
            </a:pPr>
            <a:r>
              <a:rPr lang="en-US" sz="1800">
                <a:solidFill>
                  <a:schemeClr val="tx2"/>
                </a:solidFill>
              </a:rPr>
              <a:t>Longer Days – March 9, 2025, Spring Forward</a:t>
            </a:r>
          </a:p>
          <a:p>
            <a:pPr lvl="1">
              <a:buFont typeface="Courier New" panose="02070309020205020404" pitchFamily="49" charset="0"/>
              <a:buChar char="o"/>
            </a:pPr>
            <a:r>
              <a:rPr lang="en-US" sz="1800">
                <a:solidFill>
                  <a:schemeClr val="tx2"/>
                </a:solidFill>
              </a:rPr>
              <a:t>Busiest time for Visitor Travel – March and April</a:t>
            </a:r>
          </a:p>
          <a:p>
            <a:pPr marL="457200" lvl="1" indent="0">
              <a:buFont typeface="Arial" panose="020B0604020202020204" pitchFamily="34" charset="0"/>
              <a:buNone/>
            </a:pPr>
            <a:endParaRPr lang="en-US" sz="1800">
              <a:solidFill>
                <a:schemeClr val="tx2"/>
              </a:solidFill>
            </a:endParaRPr>
          </a:p>
          <a:p>
            <a:pPr>
              <a:defRPr/>
            </a:pPr>
            <a:r>
              <a:rPr lang="en-US" sz="1800" b="1">
                <a:solidFill>
                  <a:schemeClr val="tx2"/>
                </a:solidFill>
                <a:latin typeface="Aptos" panose="02110004020202020204"/>
              </a:rPr>
              <a:t>Restrict Walking Tours south of Liberty Street after 10PM</a:t>
            </a:r>
          </a:p>
          <a:p>
            <a:pPr>
              <a:defRPr/>
            </a:pPr>
            <a:r>
              <a:rPr lang="en-US" sz="1800" b="1">
                <a:solidFill>
                  <a:schemeClr val="tx2"/>
                </a:solidFill>
                <a:latin typeface="Aptos" panose="02110004020202020204"/>
              </a:rPr>
              <a:t>Maintain Current Group Size – avoiding potential revenue loss</a:t>
            </a:r>
          </a:p>
          <a:p>
            <a:pPr>
              <a:defRPr/>
            </a:pPr>
            <a:r>
              <a:rPr lang="en-US" sz="1800" b="1">
                <a:solidFill>
                  <a:schemeClr val="tx2"/>
                </a:solidFill>
                <a:latin typeface="Aptos" panose="02110004020202020204"/>
              </a:rPr>
              <a:t>Set cut-off time of 1AM for all Walking Tours</a:t>
            </a:r>
            <a:endParaRPr lang="en-US" sz="1800" b="1" dirty="0">
              <a:solidFill>
                <a:schemeClr val="tx2"/>
              </a:solidFill>
              <a:latin typeface="Aptos" panose="02110004020202020204"/>
            </a:endParaRPr>
          </a:p>
        </p:txBody>
      </p:sp>
    </p:spTree>
    <p:extLst>
      <p:ext uri="{BB962C8B-B14F-4D97-AF65-F5344CB8AC3E}">
        <p14:creationId xmlns:p14="http://schemas.microsoft.com/office/powerpoint/2010/main" val="161021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0C78-A909-699B-F6F2-17CF6CE14F0A}"/>
              </a:ext>
            </a:extLst>
          </p:cNvPr>
          <p:cNvSpPr>
            <a:spLocks noGrp="1"/>
          </p:cNvSpPr>
          <p:nvPr>
            <p:ph type="title"/>
          </p:nvPr>
        </p:nvSpPr>
        <p:spPr>
          <a:xfrm>
            <a:off x="838200" y="-198401"/>
            <a:ext cx="10515600" cy="1325563"/>
          </a:xfrm>
        </p:spPr>
        <p:txBody>
          <a:bodyPr/>
          <a:lstStyle/>
          <a:p>
            <a:pPr algn="ctr"/>
            <a:r>
              <a:rPr lang="en-US" dirty="0">
                <a:solidFill>
                  <a:schemeClr val="tx2">
                    <a:lumMod val="90000"/>
                    <a:lumOff val="10000"/>
                  </a:schemeClr>
                </a:solidFill>
              </a:rPr>
              <a:t>Impacted Locations and Squares</a:t>
            </a:r>
          </a:p>
        </p:txBody>
      </p:sp>
      <p:sp>
        <p:nvSpPr>
          <p:cNvPr id="3" name="Content Placeholder 2">
            <a:extLst>
              <a:ext uri="{FF2B5EF4-FFF2-40B4-BE49-F238E27FC236}">
                <a16:creationId xmlns:a16="http://schemas.microsoft.com/office/drawing/2014/main" id="{F0549E56-39FC-BF30-A9F0-7448F8359689}"/>
              </a:ext>
            </a:extLst>
          </p:cNvPr>
          <p:cNvSpPr>
            <a:spLocks noGrp="1"/>
          </p:cNvSpPr>
          <p:nvPr>
            <p:ph sz="half" idx="1"/>
          </p:nvPr>
        </p:nvSpPr>
        <p:spPr>
          <a:xfrm>
            <a:off x="744280" y="893135"/>
            <a:ext cx="5863856" cy="5794743"/>
          </a:xfrm>
        </p:spPr>
        <p:txBody>
          <a:bodyPr>
            <a:normAutofit fontScale="62500" lnSpcReduction="20000"/>
          </a:bodyPr>
          <a:lstStyle/>
          <a:p>
            <a:pPr marL="0" indent="0" algn="ctr">
              <a:buNone/>
            </a:pPr>
            <a:endParaRPr lang="en-US" b="1" dirty="0"/>
          </a:p>
          <a:p>
            <a:pPr marL="0" indent="0" algn="ctr">
              <a:buNone/>
            </a:pPr>
            <a:r>
              <a:rPr lang="en-US" b="1" dirty="0">
                <a:solidFill>
                  <a:schemeClr val="accent3">
                    <a:lumMod val="75000"/>
                  </a:schemeClr>
                </a:solidFill>
              </a:rPr>
              <a:t>North of Liberty – Walking Tours allowed</a:t>
            </a:r>
          </a:p>
          <a:p>
            <a:pPr marL="0" indent="0" algn="ctr">
              <a:buNone/>
            </a:pPr>
            <a:r>
              <a:rPr lang="en-US" b="1" dirty="0">
                <a:solidFill>
                  <a:schemeClr val="accent3">
                    <a:lumMod val="75000"/>
                  </a:schemeClr>
                </a:solidFill>
              </a:rPr>
              <a:t>between 10PM and 1AM</a:t>
            </a:r>
          </a:p>
          <a:p>
            <a:pPr marL="0" indent="0">
              <a:buNone/>
            </a:pPr>
            <a:endParaRPr lang="en-US" b="1" dirty="0"/>
          </a:p>
          <a:p>
            <a:pPr algn="ctr"/>
            <a:r>
              <a:rPr lang="en-US" dirty="0"/>
              <a:t>Chippewa Square</a:t>
            </a:r>
          </a:p>
          <a:p>
            <a:pPr algn="ctr"/>
            <a:r>
              <a:rPr lang="en-US" dirty="0"/>
              <a:t>McDonough’s Restaurant</a:t>
            </a:r>
          </a:p>
          <a:p>
            <a:pPr algn="ctr"/>
            <a:r>
              <a:rPr lang="en-US" dirty="0"/>
              <a:t>Six Pence Pub</a:t>
            </a:r>
          </a:p>
          <a:p>
            <a:pPr algn="ctr"/>
            <a:r>
              <a:rPr lang="en-US" dirty="0"/>
              <a:t>Wright Square </a:t>
            </a:r>
          </a:p>
          <a:p>
            <a:pPr algn="ctr"/>
            <a:r>
              <a:rPr lang="en-US" dirty="0"/>
              <a:t>Johnson Square</a:t>
            </a:r>
          </a:p>
          <a:p>
            <a:pPr algn="ctr"/>
            <a:r>
              <a:rPr lang="en-US" dirty="0"/>
              <a:t>Savannah Civic Center</a:t>
            </a:r>
          </a:p>
          <a:p>
            <a:pPr algn="ctr"/>
            <a:r>
              <a:rPr lang="en-US" dirty="0"/>
              <a:t>River Street</a:t>
            </a:r>
          </a:p>
          <a:p>
            <a:pPr algn="ctr"/>
            <a:r>
              <a:rPr lang="en-US" dirty="0"/>
              <a:t>City Market</a:t>
            </a:r>
          </a:p>
          <a:p>
            <a:pPr algn="ctr"/>
            <a:r>
              <a:rPr lang="en-US" dirty="0"/>
              <a:t>Broughton Street</a:t>
            </a:r>
          </a:p>
          <a:p>
            <a:pPr algn="ctr"/>
            <a:r>
              <a:rPr lang="en-US" dirty="0"/>
              <a:t>Ellis Square</a:t>
            </a:r>
          </a:p>
          <a:p>
            <a:pPr algn="ctr"/>
            <a:r>
              <a:rPr lang="en-US" dirty="0"/>
              <a:t>Colonial Cemetery</a:t>
            </a:r>
          </a:p>
          <a:p>
            <a:pPr algn="ctr"/>
            <a:r>
              <a:rPr lang="en-US" dirty="0"/>
              <a:t>Franklin Square</a:t>
            </a:r>
          </a:p>
          <a:p>
            <a:pPr algn="ctr"/>
            <a:r>
              <a:rPr lang="en-US" dirty="0"/>
              <a:t>Warehouse District</a:t>
            </a:r>
          </a:p>
        </p:txBody>
      </p:sp>
      <p:sp>
        <p:nvSpPr>
          <p:cNvPr id="4" name="Content Placeholder 3">
            <a:extLst>
              <a:ext uri="{FF2B5EF4-FFF2-40B4-BE49-F238E27FC236}">
                <a16:creationId xmlns:a16="http://schemas.microsoft.com/office/drawing/2014/main" id="{AA940D5A-BAA5-A3F8-4D98-768EC816155B}"/>
              </a:ext>
            </a:extLst>
          </p:cNvPr>
          <p:cNvSpPr>
            <a:spLocks noGrp="1"/>
          </p:cNvSpPr>
          <p:nvPr>
            <p:ph sz="half" idx="2"/>
          </p:nvPr>
        </p:nvSpPr>
        <p:spPr>
          <a:xfrm>
            <a:off x="6608136" y="893135"/>
            <a:ext cx="5151473" cy="5560716"/>
          </a:xfrm>
        </p:spPr>
        <p:txBody>
          <a:bodyPr>
            <a:normAutofit fontScale="62500" lnSpcReduction="20000"/>
          </a:bodyPr>
          <a:lstStyle/>
          <a:p>
            <a:pPr marL="0" indent="0" algn="ctr">
              <a:buNone/>
            </a:pPr>
            <a:endParaRPr lang="en-US" b="1" dirty="0"/>
          </a:p>
          <a:p>
            <a:pPr marL="0" indent="0" algn="ctr">
              <a:buNone/>
            </a:pPr>
            <a:r>
              <a:rPr lang="en-US" b="1" dirty="0">
                <a:solidFill>
                  <a:schemeClr val="accent3">
                    <a:lumMod val="75000"/>
                  </a:schemeClr>
                </a:solidFill>
              </a:rPr>
              <a:t>South of Liberty – No walking Tours </a:t>
            </a:r>
          </a:p>
          <a:p>
            <a:pPr marL="0" indent="0" algn="ctr">
              <a:buNone/>
            </a:pPr>
            <a:r>
              <a:rPr lang="en-US" b="1" dirty="0">
                <a:solidFill>
                  <a:schemeClr val="accent3">
                    <a:lumMod val="75000"/>
                  </a:schemeClr>
                </a:solidFill>
              </a:rPr>
              <a:t>after 10PM</a:t>
            </a:r>
          </a:p>
          <a:p>
            <a:pPr marL="0" indent="0">
              <a:buNone/>
            </a:pPr>
            <a:endParaRPr lang="en-US" b="1" dirty="0"/>
          </a:p>
          <a:p>
            <a:pPr algn="ctr"/>
            <a:r>
              <a:rPr lang="en-US" dirty="0"/>
              <a:t>Madison Square</a:t>
            </a:r>
          </a:p>
          <a:p>
            <a:pPr algn="ctr"/>
            <a:r>
              <a:rPr lang="en-US" dirty="0"/>
              <a:t>Sorrell Weed House – closes 11PM</a:t>
            </a:r>
          </a:p>
          <a:p>
            <a:pPr algn="ctr"/>
            <a:r>
              <a:rPr lang="en-US" dirty="0"/>
              <a:t>Monterey Square</a:t>
            </a:r>
          </a:p>
          <a:p>
            <a:pPr algn="ctr"/>
            <a:r>
              <a:rPr lang="en-US" dirty="0"/>
              <a:t>Mercer House – closes 5PM</a:t>
            </a:r>
          </a:p>
          <a:p>
            <a:pPr algn="ctr"/>
            <a:r>
              <a:rPr lang="en-US" dirty="0"/>
              <a:t>Forsyth Park</a:t>
            </a:r>
          </a:p>
          <a:p>
            <a:pPr algn="ctr"/>
            <a:r>
              <a:rPr lang="en-US" dirty="0"/>
              <a:t>Taylor Square</a:t>
            </a:r>
          </a:p>
          <a:p>
            <a:pPr algn="ctr"/>
            <a:r>
              <a:rPr lang="en-US" dirty="0"/>
              <a:t>Lafayette Square</a:t>
            </a:r>
          </a:p>
          <a:p>
            <a:pPr algn="ctr"/>
            <a:r>
              <a:rPr lang="en-US" dirty="0"/>
              <a:t>Chatham Square</a:t>
            </a:r>
          </a:p>
          <a:p>
            <a:pPr algn="ctr"/>
            <a:r>
              <a:rPr lang="en-US" dirty="0"/>
              <a:t>Whitefield Square</a:t>
            </a:r>
          </a:p>
          <a:p>
            <a:pPr algn="ctr"/>
            <a:r>
              <a:rPr lang="en-US" dirty="0"/>
              <a:t>Troup Square</a:t>
            </a:r>
          </a:p>
          <a:p>
            <a:pPr algn="ctr"/>
            <a:r>
              <a:rPr lang="en-US" dirty="0"/>
              <a:t>Pulaski Square</a:t>
            </a:r>
          </a:p>
          <a:p>
            <a:pPr algn="ctr"/>
            <a:r>
              <a:rPr lang="en-US" dirty="0"/>
              <a:t>Pinkie Master’s Bar</a:t>
            </a:r>
          </a:p>
          <a:p>
            <a:pPr algn="ctr"/>
            <a:r>
              <a:rPr lang="en-US" dirty="0"/>
              <a:t>Cathedral of St. John the Baptist</a:t>
            </a:r>
          </a:p>
        </p:txBody>
      </p:sp>
    </p:spTree>
    <p:extLst>
      <p:ext uri="{BB962C8B-B14F-4D97-AF65-F5344CB8AC3E}">
        <p14:creationId xmlns:p14="http://schemas.microsoft.com/office/powerpoint/2010/main" val="55552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BDBD0-4227-E5AF-0F68-7E0C4CA30C9B}"/>
              </a:ext>
            </a:extLst>
          </p:cNvPr>
          <p:cNvSpPr>
            <a:spLocks noGrp="1"/>
          </p:cNvSpPr>
          <p:nvPr>
            <p:ph type="title"/>
          </p:nvPr>
        </p:nvSpPr>
        <p:spPr>
          <a:xfrm>
            <a:off x="1554271" y="140014"/>
            <a:ext cx="9829800" cy="1325880"/>
          </a:xfrm>
        </p:spPr>
        <p:txBody>
          <a:bodyPr anchor="b">
            <a:normAutofit/>
          </a:bodyPr>
          <a:lstStyle/>
          <a:p>
            <a:pPr algn="ctr"/>
            <a:r>
              <a:rPr lang="en-US" sz="4800" dirty="0">
                <a:solidFill>
                  <a:schemeClr val="tx2"/>
                </a:solidFill>
              </a:rPr>
              <a:t>Pilot Program Enforcement</a:t>
            </a:r>
          </a:p>
        </p:txBody>
      </p:sp>
      <p:grpSp>
        <p:nvGrpSpPr>
          <p:cNvPr id="14" name="Group 1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5" name="Freeform: Shape 1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27BF962-F069-6E72-8112-3D03A4187AD9}"/>
              </a:ext>
            </a:extLst>
          </p:cNvPr>
          <p:cNvSpPr>
            <a:spLocks noGrp="1"/>
          </p:cNvSpPr>
          <p:nvPr>
            <p:ph idx="1"/>
          </p:nvPr>
        </p:nvSpPr>
        <p:spPr>
          <a:xfrm>
            <a:off x="6354871" y="2827419"/>
            <a:ext cx="5029200" cy="3227626"/>
          </a:xfrm>
        </p:spPr>
        <p:txBody>
          <a:bodyPr anchor="ctr">
            <a:normAutofit/>
          </a:bodyPr>
          <a:lstStyle/>
          <a:p>
            <a:pPr marL="0" indent="0">
              <a:buNone/>
            </a:pPr>
            <a:r>
              <a:rPr lang="en-US" sz="1800" dirty="0">
                <a:solidFill>
                  <a:schemeClr val="tx2"/>
                </a:solidFill>
              </a:rPr>
              <a:t>Enforcement of the Tour Service for Hire Ordinance will be in effect for the duration of the Pilot Program.</a:t>
            </a:r>
          </a:p>
          <a:p>
            <a:pPr marL="0" indent="0">
              <a:buNone/>
            </a:pPr>
            <a:endParaRPr lang="en-US" sz="1800" dirty="0">
              <a:solidFill>
                <a:schemeClr val="tx2"/>
              </a:solidFill>
            </a:endParaRPr>
          </a:p>
          <a:p>
            <a:r>
              <a:rPr lang="en-US" sz="1800" dirty="0">
                <a:solidFill>
                  <a:schemeClr val="tx2"/>
                </a:solidFill>
              </a:rPr>
              <a:t>$100 Fine – Touring in Restricted Zones and Touring during Restricted Hours</a:t>
            </a:r>
          </a:p>
          <a:p>
            <a:r>
              <a:rPr lang="en-US" sz="1800" dirty="0">
                <a:solidFill>
                  <a:schemeClr val="tx2"/>
                </a:solidFill>
              </a:rPr>
              <a:t>Any tour service company or other business operating a tour whose operators receive five or more sustained citations for violating this article in a 30-day period shall be assessed additional fines.</a:t>
            </a:r>
          </a:p>
          <a:p>
            <a:pPr marL="0" indent="0">
              <a:buNone/>
            </a:pPr>
            <a:endParaRPr lang="en-US" sz="1800" dirty="0">
              <a:solidFill>
                <a:schemeClr val="tx2"/>
              </a:solidFill>
            </a:endParaRPr>
          </a:p>
        </p:txBody>
      </p:sp>
      <p:grpSp>
        <p:nvGrpSpPr>
          <p:cNvPr id="20" name="Group 1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1" name="Freeform: Shape 2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Table 4">
            <a:extLst>
              <a:ext uri="{FF2B5EF4-FFF2-40B4-BE49-F238E27FC236}">
                <a16:creationId xmlns:a16="http://schemas.microsoft.com/office/drawing/2014/main" id="{EA328E3F-E7E9-726E-7B7A-B302C7786506}"/>
              </a:ext>
            </a:extLst>
          </p:cNvPr>
          <p:cNvGraphicFramePr>
            <a:graphicFrameLocks noGrp="1"/>
          </p:cNvGraphicFramePr>
          <p:nvPr>
            <p:extLst>
              <p:ext uri="{D42A27DB-BD31-4B8C-83A1-F6EECF244321}">
                <p14:modId xmlns:p14="http://schemas.microsoft.com/office/powerpoint/2010/main" val="722568488"/>
              </p:ext>
            </p:extLst>
          </p:nvPr>
        </p:nvGraphicFramePr>
        <p:xfrm>
          <a:off x="552893" y="2837712"/>
          <a:ext cx="4969064" cy="2758814"/>
        </p:xfrm>
        <a:graphic>
          <a:graphicData uri="http://schemas.openxmlformats.org/drawingml/2006/table">
            <a:tbl>
              <a:tblPr firstRow="1" bandRow="1">
                <a:tableStyleId>{5C22544A-7EE6-4342-B048-85BDC9FD1C3A}</a:tableStyleId>
              </a:tblPr>
              <a:tblGrid>
                <a:gridCol w="3458099">
                  <a:extLst>
                    <a:ext uri="{9D8B030D-6E8A-4147-A177-3AD203B41FA5}">
                      <a16:colId xmlns:a16="http://schemas.microsoft.com/office/drawing/2014/main" val="2250222065"/>
                    </a:ext>
                  </a:extLst>
                </a:gridCol>
                <a:gridCol w="1510965">
                  <a:extLst>
                    <a:ext uri="{9D8B030D-6E8A-4147-A177-3AD203B41FA5}">
                      <a16:colId xmlns:a16="http://schemas.microsoft.com/office/drawing/2014/main" val="3106172715"/>
                    </a:ext>
                  </a:extLst>
                </a:gridCol>
              </a:tblGrid>
              <a:tr h="947479">
                <a:tc>
                  <a:txBody>
                    <a:bodyPr/>
                    <a:lstStyle/>
                    <a:p>
                      <a:pPr algn="ctr"/>
                      <a:r>
                        <a:rPr lang="en-US" sz="2700"/>
                        <a:t>Number of Citations w/in 30 Days</a:t>
                      </a:r>
                    </a:p>
                  </a:txBody>
                  <a:tcPr marL="136328" marR="136328" marT="68164" marB="68164"/>
                </a:tc>
                <a:tc>
                  <a:txBody>
                    <a:bodyPr/>
                    <a:lstStyle/>
                    <a:p>
                      <a:pPr algn="ctr"/>
                      <a:r>
                        <a:rPr lang="en-US" sz="2700"/>
                        <a:t>Fine</a:t>
                      </a:r>
                    </a:p>
                  </a:txBody>
                  <a:tcPr marL="136328" marR="136328" marT="68164" marB="68164"/>
                </a:tc>
                <a:extLst>
                  <a:ext uri="{0D108BD9-81ED-4DB2-BD59-A6C34878D82A}">
                    <a16:rowId xmlns:a16="http://schemas.microsoft.com/office/drawing/2014/main" val="190588263"/>
                  </a:ext>
                </a:extLst>
              </a:tr>
              <a:tr h="599842">
                <a:tc>
                  <a:txBody>
                    <a:bodyPr/>
                    <a:lstStyle/>
                    <a:p>
                      <a:pPr algn="ctr"/>
                      <a:r>
                        <a:rPr lang="en-US" sz="2700"/>
                        <a:t>5 or more</a:t>
                      </a:r>
                    </a:p>
                  </a:txBody>
                  <a:tcPr marL="136328" marR="136328" marT="68164" marB="68164"/>
                </a:tc>
                <a:tc>
                  <a:txBody>
                    <a:bodyPr/>
                    <a:lstStyle/>
                    <a:p>
                      <a:pPr algn="ctr"/>
                      <a:r>
                        <a:rPr lang="en-US" sz="2700"/>
                        <a:t>$500</a:t>
                      </a:r>
                    </a:p>
                  </a:txBody>
                  <a:tcPr marL="136328" marR="136328" marT="68164" marB="68164"/>
                </a:tc>
                <a:extLst>
                  <a:ext uri="{0D108BD9-81ED-4DB2-BD59-A6C34878D82A}">
                    <a16:rowId xmlns:a16="http://schemas.microsoft.com/office/drawing/2014/main" val="1867986332"/>
                  </a:ext>
                </a:extLst>
              </a:tr>
              <a:tr h="599842">
                <a:tc>
                  <a:txBody>
                    <a:bodyPr/>
                    <a:lstStyle/>
                    <a:p>
                      <a:pPr algn="ctr"/>
                      <a:r>
                        <a:rPr lang="en-US" sz="2700"/>
                        <a:t>10 or more</a:t>
                      </a:r>
                    </a:p>
                  </a:txBody>
                  <a:tcPr marL="136328" marR="136328" marT="68164" marB="68164"/>
                </a:tc>
                <a:tc>
                  <a:txBody>
                    <a:bodyPr/>
                    <a:lstStyle/>
                    <a:p>
                      <a:pPr algn="ctr"/>
                      <a:r>
                        <a:rPr lang="en-US" sz="2700"/>
                        <a:t>$750</a:t>
                      </a:r>
                    </a:p>
                  </a:txBody>
                  <a:tcPr marL="136328" marR="136328" marT="68164" marB="68164"/>
                </a:tc>
                <a:extLst>
                  <a:ext uri="{0D108BD9-81ED-4DB2-BD59-A6C34878D82A}">
                    <a16:rowId xmlns:a16="http://schemas.microsoft.com/office/drawing/2014/main" val="3206042030"/>
                  </a:ext>
                </a:extLst>
              </a:tr>
              <a:tr h="599842">
                <a:tc>
                  <a:txBody>
                    <a:bodyPr/>
                    <a:lstStyle/>
                    <a:p>
                      <a:pPr algn="ctr"/>
                      <a:r>
                        <a:rPr lang="en-US" sz="2700"/>
                        <a:t>15 or more</a:t>
                      </a:r>
                    </a:p>
                  </a:txBody>
                  <a:tcPr marL="136328" marR="136328" marT="68164" marB="68164"/>
                </a:tc>
                <a:tc>
                  <a:txBody>
                    <a:bodyPr/>
                    <a:lstStyle/>
                    <a:p>
                      <a:pPr algn="ctr"/>
                      <a:r>
                        <a:rPr lang="en-US" sz="2700" dirty="0"/>
                        <a:t>$1,000</a:t>
                      </a:r>
                    </a:p>
                  </a:txBody>
                  <a:tcPr marL="136328" marR="136328" marT="68164" marB="68164"/>
                </a:tc>
                <a:extLst>
                  <a:ext uri="{0D108BD9-81ED-4DB2-BD59-A6C34878D82A}">
                    <a16:rowId xmlns:a16="http://schemas.microsoft.com/office/drawing/2014/main" val="3677929459"/>
                  </a:ext>
                </a:extLst>
              </a:tr>
            </a:tbl>
          </a:graphicData>
        </a:graphic>
      </p:graphicFrame>
    </p:spTree>
    <p:extLst>
      <p:ext uri="{BB962C8B-B14F-4D97-AF65-F5344CB8AC3E}">
        <p14:creationId xmlns:p14="http://schemas.microsoft.com/office/powerpoint/2010/main" val="39921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E93E9-5E0A-936B-7C90-9701D8FF1E5C}"/>
              </a:ext>
            </a:extLst>
          </p:cNvPr>
          <p:cNvSpPr>
            <a:spLocks noGrp="1"/>
          </p:cNvSpPr>
          <p:nvPr>
            <p:ph type="title"/>
          </p:nvPr>
        </p:nvSpPr>
        <p:spPr>
          <a:xfrm>
            <a:off x="1103991" y="341546"/>
            <a:ext cx="4766330" cy="1454051"/>
          </a:xfrm>
        </p:spPr>
        <p:txBody>
          <a:bodyPr>
            <a:normAutofit/>
          </a:bodyPr>
          <a:lstStyle/>
          <a:p>
            <a:r>
              <a:rPr lang="en-US" sz="3600" dirty="0">
                <a:solidFill>
                  <a:schemeClr val="tx2"/>
                </a:solidFill>
              </a:rPr>
              <a:t>Pilot Program – Potential Impacts</a:t>
            </a:r>
          </a:p>
        </p:txBody>
      </p:sp>
      <p:sp>
        <p:nvSpPr>
          <p:cNvPr id="3" name="Content Placeholder 2">
            <a:extLst>
              <a:ext uri="{FF2B5EF4-FFF2-40B4-BE49-F238E27FC236}">
                <a16:creationId xmlns:a16="http://schemas.microsoft.com/office/drawing/2014/main" id="{87C2DA9F-83B0-F237-4010-A4A9E3EC72D1}"/>
              </a:ext>
            </a:extLst>
          </p:cNvPr>
          <p:cNvSpPr>
            <a:spLocks noGrp="1"/>
          </p:cNvSpPr>
          <p:nvPr>
            <p:ph idx="1"/>
          </p:nvPr>
        </p:nvSpPr>
        <p:spPr>
          <a:xfrm>
            <a:off x="316455" y="1848760"/>
            <a:ext cx="5546298" cy="4922875"/>
          </a:xfrm>
        </p:spPr>
        <p:txBody>
          <a:bodyPr anchor="t">
            <a:normAutofit/>
          </a:bodyPr>
          <a:lstStyle/>
          <a:p>
            <a:r>
              <a:rPr lang="en-US" sz="1800" dirty="0">
                <a:solidFill>
                  <a:schemeClr val="tx2"/>
                </a:solidFill>
              </a:rPr>
              <a:t>Potential for fewer tours offered due to restriction south of Liberty Street after 10 PM.</a:t>
            </a:r>
          </a:p>
          <a:p>
            <a:r>
              <a:rPr lang="en-US" sz="1800" dirty="0">
                <a:solidFill>
                  <a:schemeClr val="tx2"/>
                </a:solidFill>
              </a:rPr>
              <a:t>Financial impact is minimal compared to a reduction in the number of guests per tour. </a:t>
            </a:r>
          </a:p>
          <a:p>
            <a:r>
              <a:rPr lang="en-US" sz="1800" dirty="0">
                <a:solidFill>
                  <a:schemeClr val="tx2"/>
                </a:solidFill>
              </a:rPr>
              <a:t>Tour operations more confined to the commercial district. </a:t>
            </a:r>
          </a:p>
          <a:p>
            <a:r>
              <a:rPr lang="en-US" sz="1800" dirty="0">
                <a:solidFill>
                  <a:schemeClr val="tx2"/>
                </a:solidFill>
              </a:rPr>
              <a:t>Possible increase in pedestrian congestion on streets in commercial areas after 10 PM.</a:t>
            </a:r>
          </a:p>
          <a:p>
            <a:pPr marL="0" indent="0">
              <a:buNone/>
            </a:pPr>
            <a:endParaRPr lang="en-US" sz="1800" b="1" dirty="0">
              <a:solidFill>
                <a:schemeClr val="tx2"/>
              </a:solidFill>
            </a:endParaRPr>
          </a:p>
          <a:p>
            <a:pPr marL="0" indent="0" algn="ctr">
              <a:buNone/>
            </a:pPr>
            <a:r>
              <a:rPr lang="en-US" sz="1800" b="1" dirty="0">
                <a:solidFill>
                  <a:schemeClr val="tx2"/>
                </a:solidFill>
              </a:rPr>
              <a:t>Overall Balance: </a:t>
            </a:r>
            <a:r>
              <a:rPr lang="en-US" sz="1800" dirty="0">
                <a:solidFill>
                  <a:schemeClr val="tx2"/>
                </a:solidFill>
              </a:rPr>
              <a:t>Provides relief to residents while allowing tour companies to maintain operations without significant financial strain.</a:t>
            </a:r>
          </a:p>
        </p:txBody>
      </p:sp>
      <p:grpSp>
        <p:nvGrpSpPr>
          <p:cNvPr id="42" name="Group 4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3" name="Freeform: Shape 4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group of people walking&#10;&#10;Description automatically generated with medium confidence">
            <a:extLst>
              <a:ext uri="{FF2B5EF4-FFF2-40B4-BE49-F238E27FC236}">
                <a16:creationId xmlns:a16="http://schemas.microsoft.com/office/drawing/2014/main" id="{0D99E344-CB07-226F-5FF9-72360FF4A9E0}"/>
              </a:ext>
            </a:extLst>
          </p:cNvPr>
          <p:cNvPicPr>
            <a:picLocks noChangeAspect="1"/>
          </p:cNvPicPr>
          <p:nvPr/>
        </p:nvPicPr>
        <p:blipFill>
          <a:blip r:embed="rId2"/>
          <a:stretch>
            <a:fillRect/>
          </a:stretch>
        </p:blipFill>
        <p:spPr>
          <a:xfrm>
            <a:off x="7431945" y="2421683"/>
            <a:ext cx="4142232" cy="2764940"/>
          </a:xfrm>
          <a:prstGeom prst="rect">
            <a:avLst/>
          </a:prstGeom>
        </p:spPr>
      </p:pic>
    </p:spTree>
    <p:extLst>
      <p:ext uri="{BB962C8B-B14F-4D97-AF65-F5344CB8AC3E}">
        <p14:creationId xmlns:p14="http://schemas.microsoft.com/office/powerpoint/2010/main" val="143511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FF48-2A0F-E1AC-4D51-A8FF109F376E}"/>
              </a:ext>
            </a:extLst>
          </p:cNvPr>
          <p:cNvSpPr>
            <a:spLocks noGrp="1"/>
          </p:cNvSpPr>
          <p:nvPr>
            <p:ph type="ctrTitle"/>
          </p:nvPr>
        </p:nvSpPr>
        <p:spPr/>
        <p:txBody>
          <a:bodyPr/>
          <a:lstStyle/>
          <a:p>
            <a:r>
              <a:rPr lang="en-US" dirty="0"/>
              <a:t>tourism@savannahga.gov</a:t>
            </a:r>
          </a:p>
        </p:txBody>
      </p:sp>
      <p:sp>
        <p:nvSpPr>
          <p:cNvPr id="3" name="Subtitle 2">
            <a:extLst>
              <a:ext uri="{FF2B5EF4-FFF2-40B4-BE49-F238E27FC236}">
                <a16:creationId xmlns:a16="http://schemas.microsoft.com/office/drawing/2014/main" id="{54ED9A33-B93F-B443-F85A-7E84CE0B55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820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y Savannah Document" ma:contentTypeID="0x0101009EEC4E3E7629074EA37E993EEA41D7CF007935335B2E01AA49A895A76DAA757663" ma:contentTypeVersion="3" ma:contentTypeDescription="" ma:contentTypeScope="" ma:versionID="238f12d92c613045690a6563f56f0f1f">
  <xsd:schema xmlns:xsd="http://www.w3.org/2001/XMLSchema" xmlns:xs="http://www.w3.org/2001/XMLSchema" xmlns:p="http://schemas.microsoft.com/office/2006/metadata/properties" xmlns:ns2="0974ac4d-b6b0-4073-b19a-67366b3b0f60" targetNamespace="http://schemas.microsoft.com/office/2006/metadata/properties" ma:root="true" ma:fieldsID="6f9246cf7eae11020ffd8c6153e6ad97" ns2:_="">
    <xsd:import namespace="0974ac4d-b6b0-4073-b19a-67366b3b0f60"/>
    <xsd:element name="properties">
      <xsd:complexType>
        <xsd:sequence>
          <xsd:element name="documentManagement">
            <xsd:complexType>
              <xsd:all>
                <xsd:element ref="ns2:gc6ea7f06dd9455d9ab3d40ce7770074" minOccurs="0"/>
                <xsd:element ref="ns2:TaxCatchAll" minOccurs="0"/>
                <xsd:element ref="ns2:TaxCatchAllLabel" minOccurs="0"/>
                <xsd:element ref="ns2:Document_x0020_Date" minOccurs="0"/>
                <xsd:element ref="ns2:h9ed0b184b3d4d46b9232313a139da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4ac4d-b6b0-4073-b19a-67366b3b0f60" elementFormDefault="qualified">
    <xsd:import namespace="http://schemas.microsoft.com/office/2006/documentManagement/types"/>
    <xsd:import namespace="http://schemas.microsoft.com/office/infopath/2007/PartnerControls"/>
    <xsd:element name="gc6ea7f06dd9455d9ab3d40ce7770074" ma:index="8" nillable="true" ma:taxonomy="true" ma:internalName="gc6ea7f06dd9455d9ab3d40ce7770074" ma:taxonomyFieldName="Document_x0020_Category" ma:displayName="Document Category" ma:default="" ma:fieldId="{0c6ea7f0-6dd9-455d-9ab3-d40ce7770074}" ma:sspId="2940c435-9b9d-470a-83dd-5aa7bdc8fee2" ma:termSetId="45266083-290e-4b51-a2ab-72bbf4f5e8e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1ef011d-b067-442d-81c0-2a4492d0fa0f}" ma:internalName="TaxCatchAll" ma:showField="CatchAllData" ma:web="134549a6-0912-4afa-a553-b15dd0bf40d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1ef011d-b067-442d-81c0-2a4492d0fa0f}" ma:internalName="TaxCatchAllLabel" ma:readOnly="true" ma:showField="CatchAllDataLabel" ma:web="134549a6-0912-4afa-a553-b15dd0bf40d7">
      <xsd:complexType>
        <xsd:complexContent>
          <xsd:extension base="dms:MultiChoiceLookup">
            <xsd:sequence>
              <xsd:element name="Value" type="dms:Lookup" maxOccurs="unbounded" minOccurs="0" nillable="true"/>
            </xsd:sequence>
          </xsd:extension>
        </xsd:complexContent>
      </xsd:complexType>
    </xsd:element>
    <xsd:element name="Document_x0020_Date" ma:index="12" nillable="true" ma:displayName="Document Date" ma:default="" ma:format="DateOnly" ma:internalName="Document_x0020_Date">
      <xsd:simpleType>
        <xsd:restriction base="dms:DateTime"/>
      </xsd:simpleType>
    </xsd:element>
    <xsd:element name="h9ed0b184b3d4d46b9232313a139da48" ma:index="13" nillable="true" ma:taxonomy="true" ma:internalName="h9ed0b184b3d4d46b9232313a139da48" ma:taxonomyFieldName="City_x0020_Department" ma:displayName="City Department" ma:default="" ma:fieldId="{19ed0b18-4b3d-4d46-b923-2313a139da48}" ma:sspId="2940c435-9b9d-470a-83dd-5aa7bdc8fee2" ma:termSetId="a57d8403-33e7-485c-a4c1-b46b508fbef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40c435-9b9d-470a-83dd-5aa7bdc8fee2" ContentTypeId="0x0101009EEC4E3E7629074EA37E993EEA41D7CF"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74ac4d-b6b0-4073-b19a-67366b3b0f60" xsi:nil="true"/>
    <gc6ea7f06dd9455d9ab3d40ce7770074 xmlns="0974ac4d-b6b0-4073-b19a-67366b3b0f60">
      <Terms xmlns="http://schemas.microsoft.com/office/infopath/2007/PartnerControls"/>
    </gc6ea7f06dd9455d9ab3d40ce7770074>
    <h9ed0b184b3d4d46b9232313a139da48 xmlns="0974ac4d-b6b0-4073-b19a-67366b3b0f60">
      <Terms xmlns="http://schemas.microsoft.com/office/infopath/2007/PartnerControls"/>
    </h9ed0b184b3d4d46b9232313a139da48>
    <Document_x0020_Date xmlns="0974ac4d-b6b0-4073-b19a-67366b3b0f60" xsi:nil="true"/>
  </documentManagement>
</p:properties>
</file>

<file path=customXml/itemProps1.xml><?xml version="1.0" encoding="utf-8"?>
<ds:datastoreItem xmlns:ds="http://schemas.openxmlformats.org/officeDocument/2006/customXml" ds:itemID="{56C91DEB-9801-4A75-8375-4F96D689D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4ac4d-b6b0-4073-b19a-67366b3b0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BBF68-B5B4-4B18-B531-4F1C47C46D15}">
  <ds:schemaRefs>
    <ds:schemaRef ds:uri="Microsoft.SharePoint.Taxonomy.ContentTypeSync"/>
  </ds:schemaRefs>
</ds:datastoreItem>
</file>

<file path=customXml/itemProps3.xml><?xml version="1.0" encoding="utf-8"?>
<ds:datastoreItem xmlns:ds="http://schemas.openxmlformats.org/officeDocument/2006/customXml" ds:itemID="{67A6BA50-EC60-4177-8A5A-A6BEFA82F898}">
  <ds:schemaRefs>
    <ds:schemaRef ds:uri="http://schemas.microsoft.com/sharepoint/v3/contenttype/forms"/>
  </ds:schemaRefs>
</ds:datastoreItem>
</file>

<file path=customXml/itemProps4.xml><?xml version="1.0" encoding="utf-8"?>
<ds:datastoreItem xmlns:ds="http://schemas.openxmlformats.org/officeDocument/2006/customXml" ds:itemID="{13E24BA6-A5B9-4B79-A9BD-728BCB942253}">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0974ac4d-b6b0-4073-b19a-67366b3b0f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3188</TotalTime>
  <Words>535</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Courier New</vt:lpstr>
      <vt:lpstr>Office Theme</vt:lpstr>
      <vt:lpstr>Tourism Update Walking Tours  </vt:lpstr>
      <vt:lpstr>The Walking Tour Ordinance in Savannah regulates walking tours to ensure they are conducted safely and respectfully within the city. The ordinance needs updates to address growing concerns about noise, residential disturbances, and the viability of local walking tour companies.  </vt:lpstr>
      <vt:lpstr>Walking Tours at a Glance</vt:lpstr>
      <vt:lpstr>Walking Tour Ordinance Modifications  Challenges and Considerations</vt:lpstr>
      <vt:lpstr>PowerPoint Presentation</vt:lpstr>
      <vt:lpstr>Impacted Locations and Squares</vt:lpstr>
      <vt:lpstr>Pilot Program Enforcement</vt:lpstr>
      <vt:lpstr>Pilot Program – Potential Impacts</vt:lpstr>
      <vt:lpstr>tourism@savannahga.gov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Broker</dc:creator>
  <cp:lastModifiedBy>Susan Broker</cp:lastModifiedBy>
  <cp:revision>1</cp:revision>
  <dcterms:created xsi:type="dcterms:W3CDTF">2025-01-03T20:02:54Z</dcterms:created>
  <dcterms:modified xsi:type="dcterms:W3CDTF">2025-01-16T19:01:42Z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0x0101009EEC4E3E7629074EA37E993EEA41D7CF007935335B2E01AA49A895A76DAA757663</vt:lpwstr>
  </property>
  <property fmtid="{D5CDD505-2E9C-101B-9397-08002B2CF9AE}" pid="3" name="City Department">
    <vt:lpwstr/>
  </property>
  <property fmtid="{D5CDD505-2E9C-101B-9397-08002B2CF9AE}" pid="4" name="lcf76f155ced4ddcb4097134ff3c332f">
    <vt:lpwstr/>
  </property>
  <property fmtid="{D5CDD505-2E9C-101B-9397-08002B2CF9AE}" pid="5" name="MediaServiceImageTags">
    <vt:lpwstr/>
  </property>
  <property fmtid="{D5CDD505-2E9C-101B-9397-08002B2CF9AE}" pid="6" name="Document Category">
    <vt:lpwstr/>
  </property>
</Properties>
</file>